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9" r:id="rId4"/>
    <p:sldId id="258" r:id="rId5"/>
    <p:sldId id="259" r:id="rId6"/>
    <p:sldId id="260" r:id="rId7"/>
    <p:sldId id="261" r:id="rId8"/>
    <p:sldId id="262" r:id="rId9"/>
    <p:sldId id="263" r:id="rId10"/>
    <p:sldId id="264" r:id="rId11"/>
    <p:sldId id="265" r:id="rId12"/>
    <p:sldId id="266" r:id="rId13"/>
    <p:sldId id="267"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image" Target="../media/image4.jfif"/></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image" Target="../media/image9.jpg"/></Relationships>
</file>

<file path=ppt/diagrams/_rels/data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image" Target="../media/image14.jpg"/></Relationships>
</file>

<file path=ppt/diagrams/_rels/data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fif"/><Relationship Id="rId1" Type="http://schemas.openxmlformats.org/officeDocument/2006/relationships/image" Target="../media/image19.png"/></Relationships>
</file>

<file path=ppt/diagrams/_rels/data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image" Target="../media/image2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image" Target="../media/image4.jfif"/></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image" Target="../media/image9.jpg"/></Relationships>
</file>

<file path=ppt/diagrams/_rels/drawing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image" Target="../media/image14.jpg"/></Relationships>
</file>

<file path=ppt/diagrams/_rels/drawing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fif"/><Relationship Id="rId1" Type="http://schemas.openxmlformats.org/officeDocument/2006/relationships/image" Target="../media/image1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70A163-8907-4ABB-9945-81494F3E38CA}" type="doc">
      <dgm:prSet loTypeId="urn:microsoft.com/office/officeart/2008/layout/PictureStrips" loCatId="list" qsTypeId="urn:microsoft.com/office/officeart/2005/8/quickstyle/simple1" qsCatId="simple" csTypeId="urn:microsoft.com/office/officeart/2005/8/colors/accent1_2" csCatId="accent1" phldr="0"/>
      <dgm:spPr/>
      <dgm:t>
        <a:bodyPr/>
        <a:lstStyle/>
        <a:p>
          <a:endParaRPr lang="en-IN"/>
        </a:p>
      </dgm:t>
    </dgm:pt>
    <dgm:pt modelId="{5F95477A-D724-4A2D-B6CF-B0112D78EF41}" type="pres">
      <dgm:prSet presAssocID="{C370A163-8907-4ABB-9945-81494F3E38CA}" presName="Name0" presStyleCnt="0">
        <dgm:presLayoutVars>
          <dgm:dir/>
          <dgm:resizeHandles val="exact"/>
        </dgm:presLayoutVars>
      </dgm:prSet>
      <dgm:spPr/>
    </dgm:pt>
  </dgm:ptLst>
  <dgm:cxnLst>
    <dgm:cxn modelId="{3787C920-00F6-44BC-A686-1465AC3456DE}" type="presOf" srcId="{C370A163-8907-4ABB-9945-81494F3E38CA}" destId="{5F95477A-D724-4A2D-B6CF-B0112D78EF41}" srcOrd="0"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D51A15-AE45-452D-90F4-8EBA3D6E44E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IN"/>
        </a:p>
      </dgm:t>
    </dgm:pt>
    <dgm:pt modelId="{E0D8268B-0F0F-4530-9E38-5120FE0A9B6D}">
      <dgm:prSet phldrT="[Text]"/>
      <dgm:spPr/>
      <dgm:t>
        <a:bodyPr/>
        <a:lstStyle/>
        <a:p>
          <a:r>
            <a:rPr lang="en-IN" dirty="0"/>
            <a:t>The light-colored background enhanced the readability of the website content.</a:t>
          </a:r>
        </a:p>
      </dgm:t>
    </dgm:pt>
    <dgm:pt modelId="{890E1003-B47A-43E5-AF8C-1F4F8BFAD6C3}" type="parTrans" cxnId="{D8D2076B-1E6A-4230-A249-6F5F3B28F69F}">
      <dgm:prSet/>
      <dgm:spPr/>
      <dgm:t>
        <a:bodyPr/>
        <a:lstStyle/>
        <a:p>
          <a:endParaRPr lang="en-IN"/>
        </a:p>
      </dgm:t>
    </dgm:pt>
    <dgm:pt modelId="{B7B03BC4-220F-4C0B-8236-A6BE2E5C7C63}" type="sibTrans" cxnId="{D8D2076B-1E6A-4230-A249-6F5F3B28F69F}">
      <dgm:prSet/>
      <dgm:spPr/>
      <dgm:t>
        <a:bodyPr/>
        <a:lstStyle/>
        <a:p>
          <a:endParaRPr lang="en-IN"/>
        </a:p>
      </dgm:t>
    </dgm:pt>
    <dgm:pt modelId="{46D148AB-66ED-4285-AB1D-D0B859741F5E}">
      <dgm:prSet phldrT="[Text]"/>
      <dgm:spPr/>
      <dgm:t>
        <a:bodyPr/>
        <a:lstStyle/>
        <a:p>
          <a:r>
            <a:rPr lang="en-IN" dirty="0"/>
            <a:t>Image of campus which was not rendered due to adobe flash player issues.</a:t>
          </a:r>
        </a:p>
      </dgm:t>
    </dgm:pt>
    <dgm:pt modelId="{0F58B250-C9A2-4860-8838-25849E3660B3}" type="parTrans" cxnId="{C057422E-25A4-41EF-8A2B-05C55C948C38}">
      <dgm:prSet/>
      <dgm:spPr/>
      <dgm:t>
        <a:bodyPr/>
        <a:lstStyle/>
        <a:p>
          <a:endParaRPr lang="en-IN"/>
        </a:p>
      </dgm:t>
    </dgm:pt>
    <dgm:pt modelId="{1838ED60-66E7-4B84-8C6B-3AEFCC72A90B}" type="sibTrans" cxnId="{C057422E-25A4-41EF-8A2B-05C55C948C38}">
      <dgm:prSet/>
      <dgm:spPr/>
      <dgm:t>
        <a:bodyPr/>
        <a:lstStyle/>
        <a:p>
          <a:endParaRPr lang="en-IN"/>
        </a:p>
      </dgm:t>
    </dgm:pt>
    <dgm:pt modelId="{982BC415-4F3B-4D44-B8B9-9BB78CB14AE5}">
      <dgm:prSet phldrT="[Text]"/>
      <dgm:spPr/>
      <dgm:t>
        <a:bodyPr/>
        <a:lstStyle/>
        <a:p>
          <a:r>
            <a:rPr lang="en-IN" dirty="0"/>
            <a:t>Removed the unwanted buttons to make the website homepage less complex.</a:t>
          </a:r>
        </a:p>
      </dgm:t>
    </dgm:pt>
    <dgm:pt modelId="{03A7B43D-A54C-444E-82EA-8E944368C879}" type="sibTrans" cxnId="{6B92AC87-E013-4AB9-B296-085ABDEDAC14}">
      <dgm:prSet/>
      <dgm:spPr/>
      <dgm:t>
        <a:bodyPr/>
        <a:lstStyle/>
        <a:p>
          <a:endParaRPr lang="en-IN"/>
        </a:p>
      </dgm:t>
    </dgm:pt>
    <dgm:pt modelId="{7B601DBF-405D-46C6-850A-984BDE0C3037}" type="parTrans" cxnId="{6B92AC87-E013-4AB9-B296-085ABDEDAC14}">
      <dgm:prSet/>
      <dgm:spPr/>
      <dgm:t>
        <a:bodyPr/>
        <a:lstStyle/>
        <a:p>
          <a:endParaRPr lang="en-IN"/>
        </a:p>
      </dgm:t>
    </dgm:pt>
    <dgm:pt modelId="{8BCD87EF-4D51-4121-80B9-AB919B168837}" type="pres">
      <dgm:prSet presAssocID="{CAD51A15-AE45-452D-90F4-8EBA3D6E44E0}" presName="linear" presStyleCnt="0">
        <dgm:presLayoutVars>
          <dgm:dir/>
          <dgm:resizeHandles val="exact"/>
        </dgm:presLayoutVars>
      </dgm:prSet>
      <dgm:spPr/>
    </dgm:pt>
    <dgm:pt modelId="{BABA5D0A-52A9-4226-B8E9-48D5904BFB3B}" type="pres">
      <dgm:prSet presAssocID="{E0D8268B-0F0F-4530-9E38-5120FE0A9B6D}" presName="comp" presStyleCnt="0"/>
      <dgm:spPr/>
    </dgm:pt>
    <dgm:pt modelId="{863660BA-1D1E-4288-A74C-19671D5C602F}" type="pres">
      <dgm:prSet presAssocID="{E0D8268B-0F0F-4530-9E38-5120FE0A9B6D}" presName="box" presStyleLbl="node1" presStyleIdx="0" presStyleCnt="3"/>
      <dgm:spPr/>
    </dgm:pt>
    <dgm:pt modelId="{3007728B-927F-4384-A410-D30F5665D24F}" type="pres">
      <dgm:prSet presAssocID="{E0D8268B-0F0F-4530-9E38-5120FE0A9B6D}"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11000" b="-11000"/>
          </a:stretch>
        </a:blipFill>
      </dgm:spPr>
    </dgm:pt>
    <dgm:pt modelId="{2F5599CC-277B-4AAA-84FA-6FDD42FB3C2C}" type="pres">
      <dgm:prSet presAssocID="{E0D8268B-0F0F-4530-9E38-5120FE0A9B6D}" presName="text" presStyleLbl="node1" presStyleIdx="0" presStyleCnt="3">
        <dgm:presLayoutVars>
          <dgm:bulletEnabled val="1"/>
        </dgm:presLayoutVars>
      </dgm:prSet>
      <dgm:spPr/>
    </dgm:pt>
    <dgm:pt modelId="{A88215D3-6D62-400F-A600-987F6D4A0C23}" type="pres">
      <dgm:prSet presAssocID="{B7B03BC4-220F-4C0B-8236-A6BE2E5C7C63}" presName="spacer" presStyleCnt="0"/>
      <dgm:spPr/>
    </dgm:pt>
    <dgm:pt modelId="{763ACFE0-1D6C-4992-8168-C6CF09B06A5D}" type="pres">
      <dgm:prSet presAssocID="{46D148AB-66ED-4285-AB1D-D0B859741F5E}" presName="comp" presStyleCnt="0"/>
      <dgm:spPr/>
    </dgm:pt>
    <dgm:pt modelId="{3C511DCD-E9EB-4A78-82F1-6EDE5D497F50}" type="pres">
      <dgm:prSet presAssocID="{46D148AB-66ED-4285-AB1D-D0B859741F5E}" presName="box" presStyleLbl="node1" presStyleIdx="1" presStyleCnt="3"/>
      <dgm:spPr/>
    </dgm:pt>
    <dgm:pt modelId="{23EC1B2B-0D4F-451D-BA4B-C00CDD3F4897}" type="pres">
      <dgm:prSet presAssocID="{46D148AB-66ED-4285-AB1D-D0B859741F5E}"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dgm:spPr>
    </dgm:pt>
    <dgm:pt modelId="{951C4B9D-7D4B-48D2-8404-92E6868DA85A}" type="pres">
      <dgm:prSet presAssocID="{46D148AB-66ED-4285-AB1D-D0B859741F5E}" presName="text" presStyleLbl="node1" presStyleIdx="1" presStyleCnt="3">
        <dgm:presLayoutVars>
          <dgm:bulletEnabled val="1"/>
        </dgm:presLayoutVars>
      </dgm:prSet>
      <dgm:spPr/>
    </dgm:pt>
    <dgm:pt modelId="{E42E0CC9-1607-4620-A991-53D1BDBC281D}" type="pres">
      <dgm:prSet presAssocID="{1838ED60-66E7-4B84-8C6B-3AEFCC72A90B}" presName="spacer" presStyleCnt="0"/>
      <dgm:spPr/>
    </dgm:pt>
    <dgm:pt modelId="{7BDF3C92-CA80-4BF0-B391-30E514D9BF0F}" type="pres">
      <dgm:prSet presAssocID="{982BC415-4F3B-4D44-B8B9-9BB78CB14AE5}" presName="comp" presStyleCnt="0"/>
      <dgm:spPr/>
    </dgm:pt>
    <dgm:pt modelId="{3C5F105A-F3C4-48F5-AD29-A43E43E7070B}" type="pres">
      <dgm:prSet presAssocID="{982BC415-4F3B-4D44-B8B9-9BB78CB14AE5}" presName="box" presStyleLbl="node1" presStyleIdx="2" presStyleCnt="3"/>
      <dgm:spPr/>
    </dgm:pt>
    <dgm:pt modelId="{79047BDF-5C61-47A2-9DAB-3473E3AD62AB}" type="pres">
      <dgm:prSet presAssocID="{982BC415-4F3B-4D44-B8B9-9BB78CB14AE5}"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31000" b="-31000"/>
          </a:stretch>
        </a:blipFill>
      </dgm:spPr>
    </dgm:pt>
    <dgm:pt modelId="{0EF4478D-D269-46E9-9736-509705BA6104}" type="pres">
      <dgm:prSet presAssocID="{982BC415-4F3B-4D44-B8B9-9BB78CB14AE5}" presName="text" presStyleLbl="node1" presStyleIdx="2" presStyleCnt="3">
        <dgm:presLayoutVars>
          <dgm:bulletEnabled val="1"/>
        </dgm:presLayoutVars>
      </dgm:prSet>
      <dgm:spPr/>
    </dgm:pt>
  </dgm:ptLst>
  <dgm:cxnLst>
    <dgm:cxn modelId="{D5C2B315-8588-41FE-8442-E5CC1DA0DA40}" type="presOf" srcId="{46D148AB-66ED-4285-AB1D-D0B859741F5E}" destId="{951C4B9D-7D4B-48D2-8404-92E6868DA85A}" srcOrd="1" destOrd="0" presId="urn:microsoft.com/office/officeart/2005/8/layout/vList4"/>
    <dgm:cxn modelId="{C057422E-25A4-41EF-8A2B-05C55C948C38}" srcId="{CAD51A15-AE45-452D-90F4-8EBA3D6E44E0}" destId="{46D148AB-66ED-4285-AB1D-D0B859741F5E}" srcOrd="1" destOrd="0" parTransId="{0F58B250-C9A2-4860-8838-25849E3660B3}" sibTransId="{1838ED60-66E7-4B84-8C6B-3AEFCC72A90B}"/>
    <dgm:cxn modelId="{977F3A3B-2580-421E-8178-66596221DB69}" type="presOf" srcId="{982BC415-4F3B-4D44-B8B9-9BB78CB14AE5}" destId="{0EF4478D-D269-46E9-9736-509705BA6104}" srcOrd="1" destOrd="0" presId="urn:microsoft.com/office/officeart/2005/8/layout/vList4"/>
    <dgm:cxn modelId="{A191AE45-ACCF-4303-BD78-E8D4C658DF78}" type="presOf" srcId="{E0D8268B-0F0F-4530-9E38-5120FE0A9B6D}" destId="{863660BA-1D1E-4288-A74C-19671D5C602F}" srcOrd="0" destOrd="0" presId="urn:microsoft.com/office/officeart/2005/8/layout/vList4"/>
    <dgm:cxn modelId="{D8D2076B-1E6A-4230-A249-6F5F3B28F69F}" srcId="{CAD51A15-AE45-452D-90F4-8EBA3D6E44E0}" destId="{E0D8268B-0F0F-4530-9E38-5120FE0A9B6D}" srcOrd="0" destOrd="0" parTransId="{890E1003-B47A-43E5-AF8C-1F4F8BFAD6C3}" sibTransId="{B7B03BC4-220F-4C0B-8236-A6BE2E5C7C63}"/>
    <dgm:cxn modelId="{4C912251-BD7F-4FCA-BB37-4588AAA2AF85}" type="presOf" srcId="{46D148AB-66ED-4285-AB1D-D0B859741F5E}" destId="{3C511DCD-E9EB-4A78-82F1-6EDE5D497F50}" srcOrd="0" destOrd="0" presId="urn:microsoft.com/office/officeart/2005/8/layout/vList4"/>
    <dgm:cxn modelId="{6D400355-E314-4A30-A33F-878302116D32}" type="presOf" srcId="{E0D8268B-0F0F-4530-9E38-5120FE0A9B6D}" destId="{2F5599CC-277B-4AAA-84FA-6FDD42FB3C2C}" srcOrd="1" destOrd="0" presId="urn:microsoft.com/office/officeart/2005/8/layout/vList4"/>
    <dgm:cxn modelId="{A5001979-D0D5-4617-8619-9A15E35E934D}" type="presOf" srcId="{982BC415-4F3B-4D44-B8B9-9BB78CB14AE5}" destId="{3C5F105A-F3C4-48F5-AD29-A43E43E7070B}" srcOrd="0" destOrd="0" presId="urn:microsoft.com/office/officeart/2005/8/layout/vList4"/>
    <dgm:cxn modelId="{6B92AC87-E013-4AB9-B296-085ABDEDAC14}" srcId="{CAD51A15-AE45-452D-90F4-8EBA3D6E44E0}" destId="{982BC415-4F3B-4D44-B8B9-9BB78CB14AE5}" srcOrd="2" destOrd="0" parTransId="{7B601DBF-405D-46C6-850A-984BDE0C3037}" sibTransId="{03A7B43D-A54C-444E-82EA-8E944368C879}"/>
    <dgm:cxn modelId="{84258399-5ED5-4B9E-8CEF-406715E32941}" type="presOf" srcId="{CAD51A15-AE45-452D-90F4-8EBA3D6E44E0}" destId="{8BCD87EF-4D51-4121-80B9-AB919B168837}" srcOrd="0" destOrd="0" presId="urn:microsoft.com/office/officeart/2005/8/layout/vList4"/>
    <dgm:cxn modelId="{9663118E-D598-41FA-B252-AE3CA5947F19}" type="presParOf" srcId="{8BCD87EF-4D51-4121-80B9-AB919B168837}" destId="{BABA5D0A-52A9-4226-B8E9-48D5904BFB3B}" srcOrd="0" destOrd="0" presId="urn:microsoft.com/office/officeart/2005/8/layout/vList4"/>
    <dgm:cxn modelId="{223A6EC3-06BA-4272-804C-04331E394674}" type="presParOf" srcId="{BABA5D0A-52A9-4226-B8E9-48D5904BFB3B}" destId="{863660BA-1D1E-4288-A74C-19671D5C602F}" srcOrd="0" destOrd="0" presId="urn:microsoft.com/office/officeart/2005/8/layout/vList4"/>
    <dgm:cxn modelId="{6F567086-CF7B-4E01-B126-66B013EF54E4}" type="presParOf" srcId="{BABA5D0A-52A9-4226-B8E9-48D5904BFB3B}" destId="{3007728B-927F-4384-A410-D30F5665D24F}" srcOrd="1" destOrd="0" presId="urn:microsoft.com/office/officeart/2005/8/layout/vList4"/>
    <dgm:cxn modelId="{C09B3684-6FFA-4327-9ED0-889E35D4AFEC}" type="presParOf" srcId="{BABA5D0A-52A9-4226-B8E9-48D5904BFB3B}" destId="{2F5599CC-277B-4AAA-84FA-6FDD42FB3C2C}" srcOrd="2" destOrd="0" presId="urn:microsoft.com/office/officeart/2005/8/layout/vList4"/>
    <dgm:cxn modelId="{480F99D6-F851-4E8A-AA4E-01C5057AD518}" type="presParOf" srcId="{8BCD87EF-4D51-4121-80B9-AB919B168837}" destId="{A88215D3-6D62-400F-A600-987F6D4A0C23}" srcOrd="1" destOrd="0" presId="urn:microsoft.com/office/officeart/2005/8/layout/vList4"/>
    <dgm:cxn modelId="{1509A9B3-F2A7-411E-8E9D-B0B8DE04E2ED}" type="presParOf" srcId="{8BCD87EF-4D51-4121-80B9-AB919B168837}" destId="{763ACFE0-1D6C-4992-8168-C6CF09B06A5D}" srcOrd="2" destOrd="0" presId="urn:microsoft.com/office/officeart/2005/8/layout/vList4"/>
    <dgm:cxn modelId="{223EB4B7-FD72-426F-A2A8-DC93A4F94AB6}" type="presParOf" srcId="{763ACFE0-1D6C-4992-8168-C6CF09B06A5D}" destId="{3C511DCD-E9EB-4A78-82F1-6EDE5D497F50}" srcOrd="0" destOrd="0" presId="urn:microsoft.com/office/officeart/2005/8/layout/vList4"/>
    <dgm:cxn modelId="{9B475673-1275-43E8-BBB4-3CCCA915F53B}" type="presParOf" srcId="{763ACFE0-1D6C-4992-8168-C6CF09B06A5D}" destId="{23EC1B2B-0D4F-451D-BA4B-C00CDD3F4897}" srcOrd="1" destOrd="0" presId="urn:microsoft.com/office/officeart/2005/8/layout/vList4"/>
    <dgm:cxn modelId="{BEC9966F-3631-4D66-9801-25089C93D818}" type="presParOf" srcId="{763ACFE0-1D6C-4992-8168-C6CF09B06A5D}" destId="{951C4B9D-7D4B-48D2-8404-92E6868DA85A}" srcOrd="2" destOrd="0" presId="urn:microsoft.com/office/officeart/2005/8/layout/vList4"/>
    <dgm:cxn modelId="{4D0C1090-CFF9-46D7-BF45-1181151CF855}" type="presParOf" srcId="{8BCD87EF-4D51-4121-80B9-AB919B168837}" destId="{E42E0CC9-1607-4620-A991-53D1BDBC281D}" srcOrd="3" destOrd="0" presId="urn:microsoft.com/office/officeart/2005/8/layout/vList4"/>
    <dgm:cxn modelId="{3B41A69D-751A-4833-A17D-4BEDE8693162}" type="presParOf" srcId="{8BCD87EF-4D51-4121-80B9-AB919B168837}" destId="{7BDF3C92-CA80-4BF0-B391-30E514D9BF0F}" srcOrd="4" destOrd="0" presId="urn:microsoft.com/office/officeart/2005/8/layout/vList4"/>
    <dgm:cxn modelId="{AFD8B21B-2960-4E4B-AAD4-7E52B4700966}" type="presParOf" srcId="{7BDF3C92-CA80-4BF0-B391-30E514D9BF0F}" destId="{3C5F105A-F3C4-48F5-AD29-A43E43E7070B}" srcOrd="0" destOrd="0" presId="urn:microsoft.com/office/officeart/2005/8/layout/vList4"/>
    <dgm:cxn modelId="{B3571054-F98A-424E-AA5E-AF393D1D2519}" type="presParOf" srcId="{7BDF3C92-CA80-4BF0-B391-30E514D9BF0F}" destId="{79047BDF-5C61-47A2-9DAB-3473E3AD62AB}" srcOrd="1" destOrd="0" presId="urn:microsoft.com/office/officeart/2005/8/layout/vList4"/>
    <dgm:cxn modelId="{E90F1BB2-FC9F-4F22-8B4A-C82E0D129F2A}" type="presParOf" srcId="{7BDF3C92-CA80-4BF0-B391-30E514D9BF0F}" destId="{0EF4478D-D269-46E9-9736-509705BA6104}" srcOrd="2" destOrd="0" presId="urn:microsoft.com/office/officeart/2005/8/layout/vList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D51A15-AE45-452D-90F4-8EBA3D6E44E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IN"/>
        </a:p>
      </dgm:t>
    </dgm:pt>
    <dgm:pt modelId="{E0D8268B-0F0F-4530-9E38-5120FE0A9B6D}">
      <dgm:prSet phldrT="[Text]"/>
      <dgm:spPr/>
      <dgm:t>
        <a:bodyPr/>
        <a:lstStyle/>
        <a:p>
          <a:pPr algn="just">
            <a:buFont typeface="Symbol" panose="05050102010706020507" pitchFamily="18" charset="2"/>
            <a:buChar char=""/>
          </a:pPr>
          <a:r>
            <a:rPr lang="en-IN" dirty="0"/>
            <a:t>Added</a:t>
          </a:r>
          <a:r>
            <a:rPr lang="en-IN" baseline="0" dirty="0"/>
            <a:t> Photos and Summary for every Department along with the links for every Department.</a:t>
          </a:r>
          <a:endParaRPr lang="en-IN" dirty="0"/>
        </a:p>
      </dgm:t>
    </dgm:pt>
    <dgm:pt modelId="{890E1003-B47A-43E5-AF8C-1F4F8BFAD6C3}" type="parTrans" cxnId="{D8D2076B-1E6A-4230-A249-6F5F3B28F69F}">
      <dgm:prSet/>
      <dgm:spPr/>
      <dgm:t>
        <a:bodyPr/>
        <a:lstStyle/>
        <a:p>
          <a:endParaRPr lang="en-IN"/>
        </a:p>
      </dgm:t>
    </dgm:pt>
    <dgm:pt modelId="{B7B03BC4-220F-4C0B-8236-A6BE2E5C7C63}" type="sibTrans" cxnId="{D8D2076B-1E6A-4230-A249-6F5F3B28F69F}">
      <dgm:prSet/>
      <dgm:spPr/>
      <dgm:t>
        <a:bodyPr/>
        <a:lstStyle/>
        <a:p>
          <a:endParaRPr lang="en-IN"/>
        </a:p>
      </dgm:t>
    </dgm:pt>
    <dgm:pt modelId="{46D148AB-66ED-4285-AB1D-D0B859741F5E}">
      <dgm:prSet phldrT="[Text]"/>
      <dgm:spPr/>
      <dgm:t>
        <a:bodyPr/>
        <a:lstStyle/>
        <a:p>
          <a:pPr>
            <a:buFont typeface="Symbol" panose="05050102010706020507" pitchFamily="18" charset="2"/>
            <a:buChar char=""/>
          </a:pPr>
          <a:r>
            <a:rPr lang="en-IN" dirty="0"/>
            <a:t>By seeing the picture related to the department user will be able to interpret what is that particular department all about.</a:t>
          </a:r>
        </a:p>
      </dgm:t>
    </dgm:pt>
    <dgm:pt modelId="{0F58B250-C9A2-4860-8838-25849E3660B3}" type="parTrans" cxnId="{C057422E-25A4-41EF-8A2B-05C55C948C38}">
      <dgm:prSet/>
      <dgm:spPr/>
      <dgm:t>
        <a:bodyPr/>
        <a:lstStyle/>
        <a:p>
          <a:endParaRPr lang="en-IN"/>
        </a:p>
      </dgm:t>
    </dgm:pt>
    <dgm:pt modelId="{1838ED60-66E7-4B84-8C6B-3AEFCC72A90B}" type="sibTrans" cxnId="{C057422E-25A4-41EF-8A2B-05C55C948C38}">
      <dgm:prSet/>
      <dgm:spPr/>
      <dgm:t>
        <a:bodyPr/>
        <a:lstStyle/>
        <a:p>
          <a:endParaRPr lang="en-IN"/>
        </a:p>
      </dgm:t>
    </dgm:pt>
    <dgm:pt modelId="{982BC415-4F3B-4D44-B8B9-9BB78CB14AE5}">
      <dgm:prSet phldrT="[Text]"/>
      <dgm:spPr/>
      <dgm:t>
        <a:bodyPr/>
        <a:lstStyle/>
        <a:p>
          <a:pPr algn="just">
            <a:buFont typeface="Symbol" panose="05050102010706020507" pitchFamily="18" charset="2"/>
            <a:buChar char=""/>
          </a:pPr>
          <a:r>
            <a:rPr lang="en-IN" dirty="0"/>
            <a:t>Added </a:t>
          </a:r>
          <a:r>
            <a:rPr lang="en-IN" b="1" dirty="0"/>
            <a:t>Learn More </a:t>
          </a:r>
          <a:r>
            <a:rPr lang="en-IN" dirty="0"/>
            <a:t>Buttons for detailed information about every department </a:t>
          </a:r>
        </a:p>
      </dgm:t>
    </dgm:pt>
    <dgm:pt modelId="{03A7B43D-A54C-444E-82EA-8E944368C879}" type="sibTrans" cxnId="{6B92AC87-E013-4AB9-B296-085ABDEDAC14}">
      <dgm:prSet/>
      <dgm:spPr/>
      <dgm:t>
        <a:bodyPr/>
        <a:lstStyle/>
        <a:p>
          <a:endParaRPr lang="en-IN"/>
        </a:p>
      </dgm:t>
    </dgm:pt>
    <dgm:pt modelId="{7B601DBF-405D-46C6-850A-984BDE0C3037}" type="parTrans" cxnId="{6B92AC87-E013-4AB9-B296-085ABDEDAC14}">
      <dgm:prSet/>
      <dgm:spPr/>
      <dgm:t>
        <a:bodyPr/>
        <a:lstStyle/>
        <a:p>
          <a:endParaRPr lang="en-IN"/>
        </a:p>
      </dgm:t>
    </dgm:pt>
    <dgm:pt modelId="{8BCD87EF-4D51-4121-80B9-AB919B168837}" type="pres">
      <dgm:prSet presAssocID="{CAD51A15-AE45-452D-90F4-8EBA3D6E44E0}" presName="linear" presStyleCnt="0">
        <dgm:presLayoutVars>
          <dgm:dir/>
          <dgm:resizeHandles val="exact"/>
        </dgm:presLayoutVars>
      </dgm:prSet>
      <dgm:spPr/>
    </dgm:pt>
    <dgm:pt modelId="{BABA5D0A-52A9-4226-B8E9-48D5904BFB3B}" type="pres">
      <dgm:prSet presAssocID="{E0D8268B-0F0F-4530-9E38-5120FE0A9B6D}" presName="comp" presStyleCnt="0"/>
      <dgm:spPr/>
    </dgm:pt>
    <dgm:pt modelId="{863660BA-1D1E-4288-A74C-19671D5C602F}" type="pres">
      <dgm:prSet presAssocID="{E0D8268B-0F0F-4530-9E38-5120FE0A9B6D}" presName="box" presStyleLbl="node1" presStyleIdx="0" presStyleCnt="3"/>
      <dgm:spPr/>
    </dgm:pt>
    <dgm:pt modelId="{3007728B-927F-4384-A410-D30F5665D24F}" type="pres">
      <dgm:prSet presAssocID="{E0D8268B-0F0F-4530-9E38-5120FE0A9B6D}"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14000" b="-14000"/>
          </a:stretch>
        </a:blipFill>
      </dgm:spPr>
    </dgm:pt>
    <dgm:pt modelId="{2F5599CC-277B-4AAA-84FA-6FDD42FB3C2C}" type="pres">
      <dgm:prSet presAssocID="{E0D8268B-0F0F-4530-9E38-5120FE0A9B6D}" presName="text" presStyleLbl="node1" presStyleIdx="0" presStyleCnt="3">
        <dgm:presLayoutVars>
          <dgm:bulletEnabled val="1"/>
        </dgm:presLayoutVars>
      </dgm:prSet>
      <dgm:spPr/>
    </dgm:pt>
    <dgm:pt modelId="{A88215D3-6D62-400F-A600-987F6D4A0C23}" type="pres">
      <dgm:prSet presAssocID="{B7B03BC4-220F-4C0B-8236-A6BE2E5C7C63}" presName="spacer" presStyleCnt="0"/>
      <dgm:spPr/>
    </dgm:pt>
    <dgm:pt modelId="{763ACFE0-1D6C-4992-8168-C6CF09B06A5D}" type="pres">
      <dgm:prSet presAssocID="{46D148AB-66ED-4285-AB1D-D0B859741F5E}" presName="comp" presStyleCnt="0"/>
      <dgm:spPr/>
    </dgm:pt>
    <dgm:pt modelId="{3C511DCD-E9EB-4A78-82F1-6EDE5D497F50}" type="pres">
      <dgm:prSet presAssocID="{46D148AB-66ED-4285-AB1D-D0B859741F5E}" presName="box" presStyleLbl="node1" presStyleIdx="1" presStyleCnt="3"/>
      <dgm:spPr/>
    </dgm:pt>
    <dgm:pt modelId="{23EC1B2B-0D4F-451D-BA4B-C00CDD3F4897}" type="pres">
      <dgm:prSet presAssocID="{46D148AB-66ED-4285-AB1D-D0B859741F5E}"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52000" b="-52000"/>
          </a:stretch>
        </a:blipFill>
      </dgm:spPr>
    </dgm:pt>
    <dgm:pt modelId="{951C4B9D-7D4B-48D2-8404-92E6868DA85A}" type="pres">
      <dgm:prSet presAssocID="{46D148AB-66ED-4285-AB1D-D0B859741F5E}" presName="text" presStyleLbl="node1" presStyleIdx="1" presStyleCnt="3">
        <dgm:presLayoutVars>
          <dgm:bulletEnabled val="1"/>
        </dgm:presLayoutVars>
      </dgm:prSet>
      <dgm:spPr/>
    </dgm:pt>
    <dgm:pt modelId="{E42E0CC9-1607-4620-A991-53D1BDBC281D}" type="pres">
      <dgm:prSet presAssocID="{1838ED60-66E7-4B84-8C6B-3AEFCC72A90B}" presName="spacer" presStyleCnt="0"/>
      <dgm:spPr/>
    </dgm:pt>
    <dgm:pt modelId="{7BDF3C92-CA80-4BF0-B391-30E514D9BF0F}" type="pres">
      <dgm:prSet presAssocID="{982BC415-4F3B-4D44-B8B9-9BB78CB14AE5}" presName="comp" presStyleCnt="0"/>
      <dgm:spPr/>
    </dgm:pt>
    <dgm:pt modelId="{3C5F105A-F3C4-48F5-AD29-A43E43E7070B}" type="pres">
      <dgm:prSet presAssocID="{982BC415-4F3B-4D44-B8B9-9BB78CB14AE5}" presName="box" presStyleLbl="node1" presStyleIdx="2" presStyleCnt="3"/>
      <dgm:spPr/>
    </dgm:pt>
    <dgm:pt modelId="{79047BDF-5C61-47A2-9DAB-3473E3AD62AB}" type="pres">
      <dgm:prSet presAssocID="{982BC415-4F3B-4D44-B8B9-9BB78CB14AE5}"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0EF4478D-D269-46E9-9736-509705BA6104}" type="pres">
      <dgm:prSet presAssocID="{982BC415-4F3B-4D44-B8B9-9BB78CB14AE5}" presName="text" presStyleLbl="node1" presStyleIdx="2" presStyleCnt="3">
        <dgm:presLayoutVars>
          <dgm:bulletEnabled val="1"/>
        </dgm:presLayoutVars>
      </dgm:prSet>
      <dgm:spPr/>
    </dgm:pt>
  </dgm:ptLst>
  <dgm:cxnLst>
    <dgm:cxn modelId="{D5C2B315-8588-41FE-8442-E5CC1DA0DA40}" type="presOf" srcId="{46D148AB-66ED-4285-AB1D-D0B859741F5E}" destId="{951C4B9D-7D4B-48D2-8404-92E6868DA85A}" srcOrd="1" destOrd="0" presId="urn:microsoft.com/office/officeart/2005/8/layout/vList4"/>
    <dgm:cxn modelId="{C057422E-25A4-41EF-8A2B-05C55C948C38}" srcId="{CAD51A15-AE45-452D-90F4-8EBA3D6E44E0}" destId="{46D148AB-66ED-4285-AB1D-D0B859741F5E}" srcOrd="1" destOrd="0" parTransId="{0F58B250-C9A2-4860-8838-25849E3660B3}" sibTransId="{1838ED60-66E7-4B84-8C6B-3AEFCC72A90B}"/>
    <dgm:cxn modelId="{977F3A3B-2580-421E-8178-66596221DB69}" type="presOf" srcId="{982BC415-4F3B-4D44-B8B9-9BB78CB14AE5}" destId="{0EF4478D-D269-46E9-9736-509705BA6104}" srcOrd="1" destOrd="0" presId="urn:microsoft.com/office/officeart/2005/8/layout/vList4"/>
    <dgm:cxn modelId="{A191AE45-ACCF-4303-BD78-E8D4C658DF78}" type="presOf" srcId="{E0D8268B-0F0F-4530-9E38-5120FE0A9B6D}" destId="{863660BA-1D1E-4288-A74C-19671D5C602F}" srcOrd="0" destOrd="0" presId="urn:microsoft.com/office/officeart/2005/8/layout/vList4"/>
    <dgm:cxn modelId="{D8D2076B-1E6A-4230-A249-6F5F3B28F69F}" srcId="{CAD51A15-AE45-452D-90F4-8EBA3D6E44E0}" destId="{E0D8268B-0F0F-4530-9E38-5120FE0A9B6D}" srcOrd="0" destOrd="0" parTransId="{890E1003-B47A-43E5-AF8C-1F4F8BFAD6C3}" sibTransId="{B7B03BC4-220F-4C0B-8236-A6BE2E5C7C63}"/>
    <dgm:cxn modelId="{4C912251-BD7F-4FCA-BB37-4588AAA2AF85}" type="presOf" srcId="{46D148AB-66ED-4285-AB1D-D0B859741F5E}" destId="{3C511DCD-E9EB-4A78-82F1-6EDE5D497F50}" srcOrd="0" destOrd="0" presId="urn:microsoft.com/office/officeart/2005/8/layout/vList4"/>
    <dgm:cxn modelId="{6D400355-E314-4A30-A33F-878302116D32}" type="presOf" srcId="{E0D8268B-0F0F-4530-9E38-5120FE0A9B6D}" destId="{2F5599CC-277B-4AAA-84FA-6FDD42FB3C2C}" srcOrd="1" destOrd="0" presId="urn:microsoft.com/office/officeart/2005/8/layout/vList4"/>
    <dgm:cxn modelId="{A5001979-D0D5-4617-8619-9A15E35E934D}" type="presOf" srcId="{982BC415-4F3B-4D44-B8B9-9BB78CB14AE5}" destId="{3C5F105A-F3C4-48F5-AD29-A43E43E7070B}" srcOrd="0" destOrd="0" presId="urn:microsoft.com/office/officeart/2005/8/layout/vList4"/>
    <dgm:cxn modelId="{6B92AC87-E013-4AB9-B296-085ABDEDAC14}" srcId="{CAD51A15-AE45-452D-90F4-8EBA3D6E44E0}" destId="{982BC415-4F3B-4D44-B8B9-9BB78CB14AE5}" srcOrd="2" destOrd="0" parTransId="{7B601DBF-405D-46C6-850A-984BDE0C3037}" sibTransId="{03A7B43D-A54C-444E-82EA-8E944368C879}"/>
    <dgm:cxn modelId="{84258399-5ED5-4B9E-8CEF-406715E32941}" type="presOf" srcId="{CAD51A15-AE45-452D-90F4-8EBA3D6E44E0}" destId="{8BCD87EF-4D51-4121-80B9-AB919B168837}" srcOrd="0" destOrd="0" presId="urn:microsoft.com/office/officeart/2005/8/layout/vList4"/>
    <dgm:cxn modelId="{9663118E-D598-41FA-B252-AE3CA5947F19}" type="presParOf" srcId="{8BCD87EF-4D51-4121-80B9-AB919B168837}" destId="{BABA5D0A-52A9-4226-B8E9-48D5904BFB3B}" srcOrd="0" destOrd="0" presId="urn:microsoft.com/office/officeart/2005/8/layout/vList4"/>
    <dgm:cxn modelId="{223A6EC3-06BA-4272-804C-04331E394674}" type="presParOf" srcId="{BABA5D0A-52A9-4226-B8E9-48D5904BFB3B}" destId="{863660BA-1D1E-4288-A74C-19671D5C602F}" srcOrd="0" destOrd="0" presId="urn:microsoft.com/office/officeart/2005/8/layout/vList4"/>
    <dgm:cxn modelId="{6F567086-CF7B-4E01-B126-66B013EF54E4}" type="presParOf" srcId="{BABA5D0A-52A9-4226-B8E9-48D5904BFB3B}" destId="{3007728B-927F-4384-A410-D30F5665D24F}" srcOrd="1" destOrd="0" presId="urn:microsoft.com/office/officeart/2005/8/layout/vList4"/>
    <dgm:cxn modelId="{C09B3684-6FFA-4327-9ED0-889E35D4AFEC}" type="presParOf" srcId="{BABA5D0A-52A9-4226-B8E9-48D5904BFB3B}" destId="{2F5599CC-277B-4AAA-84FA-6FDD42FB3C2C}" srcOrd="2" destOrd="0" presId="urn:microsoft.com/office/officeart/2005/8/layout/vList4"/>
    <dgm:cxn modelId="{480F99D6-F851-4E8A-AA4E-01C5057AD518}" type="presParOf" srcId="{8BCD87EF-4D51-4121-80B9-AB919B168837}" destId="{A88215D3-6D62-400F-A600-987F6D4A0C23}" srcOrd="1" destOrd="0" presId="urn:microsoft.com/office/officeart/2005/8/layout/vList4"/>
    <dgm:cxn modelId="{1509A9B3-F2A7-411E-8E9D-B0B8DE04E2ED}" type="presParOf" srcId="{8BCD87EF-4D51-4121-80B9-AB919B168837}" destId="{763ACFE0-1D6C-4992-8168-C6CF09B06A5D}" srcOrd="2" destOrd="0" presId="urn:microsoft.com/office/officeart/2005/8/layout/vList4"/>
    <dgm:cxn modelId="{223EB4B7-FD72-426F-A2A8-DC93A4F94AB6}" type="presParOf" srcId="{763ACFE0-1D6C-4992-8168-C6CF09B06A5D}" destId="{3C511DCD-E9EB-4A78-82F1-6EDE5D497F50}" srcOrd="0" destOrd="0" presId="urn:microsoft.com/office/officeart/2005/8/layout/vList4"/>
    <dgm:cxn modelId="{9B475673-1275-43E8-BBB4-3CCCA915F53B}" type="presParOf" srcId="{763ACFE0-1D6C-4992-8168-C6CF09B06A5D}" destId="{23EC1B2B-0D4F-451D-BA4B-C00CDD3F4897}" srcOrd="1" destOrd="0" presId="urn:microsoft.com/office/officeart/2005/8/layout/vList4"/>
    <dgm:cxn modelId="{BEC9966F-3631-4D66-9801-25089C93D818}" type="presParOf" srcId="{763ACFE0-1D6C-4992-8168-C6CF09B06A5D}" destId="{951C4B9D-7D4B-48D2-8404-92E6868DA85A}" srcOrd="2" destOrd="0" presId="urn:microsoft.com/office/officeart/2005/8/layout/vList4"/>
    <dgm:cxn modelId="{4D0C1090-CFF9-46D7-BF45-1181151CF855}" type="presParOf" srcId="{8BCD87EF-4D51-4121-80B9-AB919B168837}" destId="{E42E0CC9-1607-4620-A991-53D1BDBC281D}" srcOrd="3" destOrd="0" presId="urn:microsoft.com/office/officeart/2005/8/layout/vList4"/>
    <dgm:cxn modelId="{3B41A69D-751A-4833-A17D-4BEDE8693162}" type="presParOf" srcId="{8BCD87EF-4D51-4121-80B9-AB919B168837}" destId="{7BDF3C92-CA80-4BF0-B391-30E514D9BF0F}" srcOrd="4" destOrd="0" presId="urn:microsoft.com/office/officeart/2005/8/layout/vList4"/>
    <dgm:cxn modelId="{AFD8B21B-2960-4E4B-AAD4-7E52B4700966}" type="presParOf" srcId="{7BDF3C92-CA80-4BF0-B391-30E514D9BF0F}" destId="{3C5F105A-F3C4-48F5-AD29-A43E43E7070B}" srcOrd="0" destOrd="0" presId="urn:microsoft.com/office/officeart/2005/8/layout/vList4"/>
    <dgm:cxn modelId="{B3571054-F98A-424E-AA5E-AF393D1D2519}" type="presParOf" srcId="{7BDF3C92-CA80-4BF0-B391-30E514D9BF0F}" destId="{79047BDF-5C61-47A2-9DAB-3473E3AD62AB}" srcOrd="1" destOrd="0" presId="urn:microsoft.com/office/officeart/2005/8/layout/vList4"/>
    <dgm:cxn modelId="{E90F1BB2-FC9F-4F22-8B4A-C82E0D129F2A}" type="presParOf" srcId="{7BDF3C92-CA80-4BF0-B391-30E514D9BF0F}" destId="{0EF4478D-D269-46E9-9736-509705BA6104}"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D51A15-AE45-452D-90F4-8EBA3D6E44E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IN"/>
        </a:p>
      </dgm:t>
    </dgm:pt>
    <dgm:pt modelId="{E0D8268B-0F0F-4530-9E38-5120FE0A9B6D}">
      <dgm:prSet phldrT="[Text]"/>
      <dgm:spPr/>
      <dgm:t>
        <a:bodyPr/>
        <a:lstStyle/>
        <a:p>
          <a:pPr algn="just">
            <a:buFont typeface="Symbol" panose="05050102010706020507" pitchFamily="18" charset="2"/>
            <a:buChar char=""/>
          </a:pPr>
          <a:r>
            <a:rPr lang="en-IN" dirty="0"/>
            <a:t>Image of the concerned Faculty for understanding your faculty in a better way.</a:t>
          </a:r>
        </a:p>
      </dgm:t>
    </dgm:pt>
    <dgm:pt modelId="{890E1003-B47A-43E5-AF8C-1F4F8BFAD6C3}" type="parTrans" cxnId="{D8D2076B-1E6A-4230-A249-6F5F3B28F69F}">
      <dgm:prSet/>
      <dgm:spPr/>
      <dgm:t>
        <a:bodyPr/>
        <a:lstStyle/>
        <a:p>
          <a:endParaRPr lang="en-IN"/>
        </a:p>
      </dgm:t>
    </dgm:pt>
    <dgm:pt modelId="{B7B03BC4-220F-4C0B-8236-A6BE2E5C7C63}" type="sibTrans" cxnId="{D8D2076B-1E6A-4230-A249-6F5F3B28F69F}">
      <dgm:prSet/>
      <dgm:spPr/>
      <dgm:t>
        <a:bodyPr/>
        <a:lstStyle/>
        <a:p>
          <a:endParaRPr lang="en-IN"/>
        </a:p>
      </dgm:t>
    </dgm:pt>
    <dgm:pt modelId="{46D148AB-66ED-4285-AB1D-D0B859741F5E}">
      <dgm:prSet phldrT="[Text]"/>
      <dgm:spPr/>
      <dgm:t>
        <a:bodyPr/>
        <a:lstStyle/>
        <a:p>
          <a:pPr>
            <a:buFont typeface="Symbol" panose="05050102010706020507" pitchFamily="18" charset="2"/>
            <a:buChar char=""/>
          </a:pPr>
          <a:r>
            <a:rPr lang="en-IN" dirty="0"/>
            <a:t>Social</a:t>
          </a:r>
          <a:r>
            <a:rPr lang="en-IN" baseline="0" dirty="0"/>
            <a:t> Media Handles of Professors for contacting them.</a:t>
          </a:r>
          <a:endParaRPr lang="en-IN" dirty="0"/>
        </a:p>
      </dgm:t>
    </dgm:pt>
    <dgm:pt modelId="{0F58B250-C9A2-4860-8838-25849E3660B3}" type="parTrans" cxnId="{C057422E-25A4-41EF-8A2B-05C55C948C38}">
      <dgm:prSet/>
      <dgm:spPr/>
      <dgm:t>
        <a:bodyPr/>
        <a:lstStyle/>
        <a:p>
          <a:endParaRPr lang="en-IN"/>
        </a:p>
      </dgm:t>
    </dgm:pt>
    <dgm:pt modelId="{1838ED60-66E7-4B84-8C6B-3AEFCC72A90B}" type="sibTrans" cxnId="{C057422E-25A4-41EF-8A2B-05C55C948C38}">
      <dgm:prSet/>
      <dgm:spPr/>
      <dgm:t>
        <a:bodyPr/>
        <a:lstStyle/>
        <a:p>
          <a:endParaRPr lang="en-IN"/>
        </a:p>
      </dgm:t>
    </dgm:pt>
    <dgm:pt modelId="{982BC415-4F3B-4D44-B8B9-9BB78CB14AE5}">
      <dgm:prSet phldrT="[Text]"/>
      <dgm:spPr/>
      <dgm:t>
        <a:bodyPr/>
        <a:lstStyle/>
        <a:p>
          <a:pPr algn="just">
            <a:buFont typeface="Symbol" panose="05050102010706020507" pitchFamily="18" charset="2"/>
            <a:buChar char=""/>
          </a:pPr>
          <a:r>
            <a:rPr lang="en-IN" dirty="0"/>
            <a:t>Added </a:t>
          </a:r>
          <a:r>
            <a:rPr lang="en-IN" b="1" dirty="0"/>
            <a:t>Learn More </a:t>
          </a:r>
          <a:r>
            <a:rPr lang="en-IN" dirty="0"/>
            <a:t>Buttons for detailed information about every Faculty.</a:t>
          </a:r>
        </a:p>
      </dgm:t>
    </dgm:pt>
    <dgm:pt modelId="{03A7B43D-A54C-444E-82EA-8E944368C879}" type="sibTrans" cxnId="{6B92AC87-E013-4AB9-B296-085ABDEDAC14}">
      <dgm:prSet/>
      <dgm:spPr/>
      <dgm:t>
        <a:bodyPr/>
        <a:lstStyle/>
        <a:p>
          <a:endParaRPr lang="en-IN"/>
        </a:p>
      </dgm:t>
    </dgm:pt>
    <dgm:pt modelId="{7B601DBF-405D-46C6-850A-984BDE0C3037}" type="parTrans" cxnId="{6B92AC87-E013-4AB9-B296-085ABDEDAC14}">
      <dgm:prSet/>
      <dgm:spPr/>
      <dgm:t>
        <a:bodyPr/>
        <a:lstStyle/>
        <a:p>
          <a:endParaRPr lang="en-IN"/>
        </a:p>
      </dgm:t>
    </dgm:pt>
    <dgm:pt modelId="{8BCD87EF-4D51-4121-80B9-AB919B168837}" type="pres">
      <dgm:prSet presAssocID="{CAD51A15-AE45-452D-90F4-8EBA3D6E44E0}" presName="linear" presStyleCnt="0">
        <dgm:presLayoutVars>
          <dgm:dir/>
          <dgm:resizeHandles val="exact"/>
        </dgm:presLayoutVars>
      </dgm:prSet>
      <dgm:spPr/>
    </dgm:pt>
    <dgm:pt modelId="{BABA5D0A-52A9-4226-B8E9-48D5904BFB3B}" type="pres">
      <dgm:prSet presAssocID="{E0D8268B-0F0F-4530-9E38-5120FE0A9B6D}" presName="comp" presStyleCnt="0"/>
      <dgm:spPr/>
    </dgm:pt>
    <dgm:pt modelId="{863660BA-1D1E-4288-A74C-19671D5C602F}" type="pres">
      <dgm:prSet presAssocID="{E0D8268B-0F0F-4530-9E38-5120FE0A9B6D}" presName="box" presStyleLbl="node1" presStyleIdx="0" presStyleCnt="3"/>
      <dgm:spPr/>
    </dgm:pt>
    <dgm:pt modelId="{3007728B-927F-4384-A410-D30F5665D24F}" type="pres">
      <dgm:prSet presAssocID="{E0D8268B-0F0F-4530-9E38-5120FE0A9B6D}" presName="img" presStyleLbl="fgImgPlace1" presStyleIdx="0" presStyleCnt="3" custLinFactNeighborY="885"/>
      <dgm:spPr>
        <a:blipFill>
          <a:blip xmlns:r="http://schemas.openxmlformats.org/officeDocument/2006/relationships" r:embed="rId1">
            <a:extLst>
              <a:ext uri="{28A0092B-C50C-407E-A947-70E740481C1C}">
                <a14:useLocalDpi xmlns:a14="http://schemas.microsoft.com/office/drawing/2010/main" val="0"/>
              </a:ext>
            </a:extLst>
          </a:blip>
          <a:srcRect/>
          <a:stretch>
            <a:fillRect t="-22000" b="-22000"/>
          </a:stretch>
        </a:blipFill>
      </dgm:spPr>
    </dgm:pt>
    <dgm:pt modelId="{2F5599CC-277B-4AAA-84FA-6FDD42FB3C2C}" type="pres">
      <dgm:prSet presAssocID="{E0D8268B-0F0F-4530-9E38-5120FE0A9B6D}" presName="text" presStyleLbl="node1" presStyleIdx="0" presStyleCnt="3">
        <dgm:presLayoutVars>
          <dgm:bulletEnabled val="1"/>
        </dgm:presLayoutVars>
      </dgm:prSet>
      <dgm:spPr/>
    </dgm:pt>
    <dgm:pt modelId="{A88215D3-6D62-400F-A600-987F6D4A0C23}" type="pres">
      <dgm:prSet presAssocID="{B7B03BC4-220F-4C0B-8236-A6BE2E5C7C63}" presName="spacer" presStyleCnt="0"/>
      <dgm:spPr/>
    </dgm:pt>
    <dgm:pt modelId="{763ACFE0-1D6C-4992-8168-C6CF09B06A5D}" type="pres">
      <dgm:prSet presAssocID="{46D148AB-66ED-4285-AB1D-D0B859741F5E}" presName="comp" presStyleCnt="0"/>
      <dgm:spPr/>
    </dgm:pt>
    <dgm:pt modelId="{3C511DCD-E9EB-4A78-82F1-6EDE5D497F50}" type="pres">
      <dgm:prSet presAssocID="{46D148AB-66ED-4285-AB1D-D0B859741F5E}" presName="box" presStyleLbl="node1" presStyleIdx="1" presStyleCnt="3"/>
      <dgm:spPr/>
    </dgm:pt>
    <dgm:pt modelId="{23EC1B2B-0D4F-451D-BA4B-C00CDD3F4897}" type="pres">
      <dgm:prSet presAssocID="{46D148AB-66ED-4285-AB1D-D0B859741F5E}" presName="img" presStyleLbl="fgImgPlace1" presStyleIdx="1" presStyleCnt="3"/>
      <dgm:spPr>
        <a:blipFill>
          <a:blip xmlns:r="http://schemas.openxmlformats.org/officeDocument/2006/relationships" r:embed="rId2"/>
          <a:srcRect/>
          <a:stretch>
            <a:fillRect t="-9000" b="-9000"/>
          </a:stretch>
        </a:blipFill>
      </dgm:spPr>
    </dgm:pt>
    <dgm:pt modelId="{951C4B9D-7D4B-48D2-8404-92E6868DA85A}" type="pres">
      <dgm:prSet presAssocID="{46D148AB-66ED-4285-AB1D-D0B859741F5E}" presName="text" presStyleLbl="node1" presStyleIdx="1" presStyleCnt="3">
        <dgm:presLayoutVars>
          <dgm:bulletEnabled val="1"/>
        </dgm:presLayoutVars>
      </dgm:prSet>
      <dgm:spPr/>
    </dgm:pt>
    <dgm:pt modelId="{E42E0CC9-1607-4620-A991-53D1BDBC281D}" type="pres">
      <dgm:prSet presAssocID="{1838ED60-66E7-4B84-8C6B-3AEFCC72A90B}" presName="spacer" presStyleCnt="0"/>
      <dgm:spPr/>
    </dgm:pt>
    <dgm:pt modelId="{7BDF3C92-CA80-4BF0-B391-30E514D9BF0F}" type="pres">
      <dgm:prSet presAssocID="{982BC415-4F3B-4D44-B8B9-9BB78CB14AE5}" presName="comp" presStyleCnt="0"/>
      <dgm:spPr/>
    </dgm:pt>
    <dgm:pt modelId="{3C5F105A-F3C4-48F5-AD29-A43E43E7070B}" type="pres">
      <dgm:prSet presAssocID="{982BC415-4F3B-4D44-B8B9-9BB78CB14AE5}" presName="box" presStyleLbl="node1" presStyleIdx="2" presStyleCnt="3"/>
      <dgm:spPr/>
    </dgm:pt>
    <dgm:pt modelId="{79047BDF-5C61-47A2-9DAB-3473E3AD62AB}" type="pres">
      <dgm:prSet presAssocID="{982BC415-4F3B-4D44-B8B9-9BB78CB14AE5}"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47000" b="-47000"/>
          </a:stretch>
        </a:blipFill>
      </dgm:spPr>
    </dgm:pt>
    <dgm:pt modelId="{0EF4478D-D269-46E9-9736-509705BA6104}" type="pres">
      <dgm:prSet presAssocID="{982BC415-4F3B-4D44-B8B9-9BB78CB14AE5}" presName="text" presStyleLbl="node1" presStyleIdx="2" presStyleCnt="3">
        <dgm:presLayoutVars>
          <dgm:bulletEnabled val="1"/>
        </dgm:presLayoutVars>
      </dgm:prSet>
      <dgm:spPr/>
    </dgm:pt>
  </dgm:ptLst>
  <dgm:cxnLst>
    <dgm:cxn modelId="{D5C2B315-8588-41FE-8442-E5CC1DA0DA40}" type="presOf" srcId="{46D148AB-66ED-4285-AB1D-D0B859741F5E}" destId="{951C4B9D-7D4B-48D2-8404-92E6868DA85A}" srcOrd="1" destOrd="0" presId="urn:microsoft.com/office/officeart/2005/8/layout/vList4"/>
    <dgm:cxn modelId="{C057422E-25A4-41EF-8A2B-05C55C948C38}" srcId="{CAD51A15-AE45-452D-90F4-8EBA3D6E44E0}" destId="{46D148AB-66ED-4285-AB1D-D0B859741F5E}" srcOrd="1" destOrd="0" parTransId="{0F58B250-C9A2-4860-8838-25849E3660B3}" sibTransId="{1838ED60-66E7-4B84-8C6B-3AEFCC72A90B}"/>
    <dgm:cxn modelId="{977F3A3B-2580-421E-8178-66596221DB69}" type="presOf" srcId="{982BC415-4F3B-4D44-B8B9-9BB78CB14AE5}" destId="{0EF4478D-D269-46E9-9736-509705BA6104}" srcOrd="1" destOrd="0" presId="urn:microsoft.com/office/officeart/2005/8/layout/vList4"/>
    <dgm:cxn modelId="{A191AE45-ACCF-4303-BD78-E8D4C658DF78}" type="presOf" srcId="{E0D8268B-0F0F-4530-9E38-5120FE0A9B6D}" destId="{863660BA-1D1E-4288-A74C-19671D5C602F}" srcOrd="0" destOrd="0" presId="urn:microsoft.com/office/officeart/2005/8/layout/vList4"/>
    <dgm:cxn modelId="{D8D2076B-1E6A-4230-A249-6F5F3B28F69F}" srcId="{CAD51A15-AE45-452D-90F4-8EBA3D6E44E0}" destId="{E0D8268B-0F0F-4530-9E38-5120FE0A9B6D}" srcOrd="0" destOrd="0" parTransId="{890E1003-B47A-43E5-AF8C-1F4F8BFAD6C3}" sibTransId="{B7B03BC4-220F-4C0B-8236-A6BE2E5C7C63}"/>
    <dgm:cxn modelId="{4C912251-BD7F-4FCA-BB37-4588AAA2AF85}" type="presOf" srcId="{46D148AB-66ED-4285-AB1D-D0B859741F5E}" destId="{3C511DCD-E9EB-4A78-82F1-6EDE5D497F50}" srcOrd="0" destOrd="0" presId="urn:microsoft.com/office/officeart/2005/8/layout/vList4"/>
    <dgm:cxn modelId="{6D400355-E314-4A30-A33F-878302116D32}" type="presOf" srcId="{E0D8268B-0F0F-4530-9E38-5120FE0A9B6D}" destId="{2F5599CC-277B-4AAA-84FA-6FDD42FB3C2C}" srcOrd="1" destOrd="0" presId="urn:microsoft.com/office/officeart/2005/8/layout/vList4"/>
    <dgm:cxn modelId="{A5001979-D0D5-4617-8619-9A15E35E934D}" type="presOf" srcId="{982BC415-4F3B-4D44-B8B9-9BB78CB14AE5}" destId="{3C5F105A-F3C4-48F5-AD29-A43E43E7070B}" srcOrd="0" destOrd="0" presId="urn:microsoft.com/office/officeart/2005/8/layout/vList4"/>
    <dgm:cxn modelId="{6B92AC87-E013-4AB9-B296-085ABDEDAC14}" srcId="{CAD51A15-AE45-452D-90F4-8EBA3D6E44E0}" destId="{982BC415-4F3B-4D44-B8B9-9BB78CB14AE5}" srcOrd="2" destOrd="0" parTransId="{7B601DBF-405D-46C6-850A-984BDE0C3037}" sibTransId="{03A7B43D-A54C-444E-82EA-8E944368C879}"/>
    <dgm:cxn modelId="{84258399-5ED5-4B9E-8CEF-406715E32941}" type="presOf" srcId="{CAD51A15-AE45-452D-90F4-8EBA3D6E44E0}" destId="{8BCD87EF-4D51-4121-80B9-AB919B168837}" srcOrd="0" destOrd="0" presId="urn:microsoft.com/office/officeart/2005/8/layout/vList4"/>
    <dgm:cxn modelId="{9663118E-D598-41FA-B252-AE3CA5947F19}" type="presParOf" srcId="{8BCD87EF-4D51-4121-80B9-AB919B168837}" destId="{BABA5D0A-52A9-4226-B8E9-48D5904BFB3B}" srcOrd="0" destOrd="0" presId="urn:microsoft.com/office/officeart/2005/8/layout/vList4"/>
    <dgm:cxn modelId="{223A6EC3-06BA-4272-804C-04331E394674}" type="presParOf" srcId="{BABA5D0A-52A9-4226-B8E9-48D5904BFB3B}" destId="{863660BA-1D1E-4288-A74C-19671D5C602F}" srcOrd="0" destOrd="0" presId="urn:microsoft.com/office/officeart/2005/8/layout/vList4"/>
    <dgm:cxn modelId="{6F567086-CF7B-4E01-B126-66B013EF54E4}" type="presParOf" srcId="{BABA5D0A-52A9-4226-B8E9-48D5904BFB3B}" destId="{3007728B-927F-4384-A410-D30F5665D24F}" srcOrd="1" destOrd="0" presId="urn:microsoft.com/office/officeart/2005/8/layout/vList4"/>
    <dgm:cxn modelId="{C09B3684-6FFA-4327-9ED0-889E35D4AFEC}" type="presParOf" srcId="{BABA5D0A-52A9-4226-B8E9-48D5904BFB3B}" destId="{2F5599CC-277B-4AAA-84FA-6FDD42FB3C2C}" srcOrd="2" destOrd="0" presId="urn:microsoft.com/office/officeart/2005/8/layout/vList4"/>
    <dgm:cxn modelId="{480F99D6-F851-4E8A-AA4E-01C5057AD518}" type="presParOf" srcId="{8BCD87EF-4D51-4121-80B9-AB919B168837}" destId="{A88215D3-6D62-400F-A600-987F6D4A0C23}" srcOrd="1" destOrd="0" presId="urn:microsoft.com/office/officeart/2005/8/layout/vList4"/>
    <dgm:cxn modelId="{1509A9B3-F2A7-411E-8E9D-B0B8DE04E2ED}" type="presParOf" srcId="{8BCD87EF-4D51-4121-80B9-AB919B168837}" destId="{763ACFE0-1D6C-4992-8168-C6CF09B06A5D}" srcOrd="2" destOrd="0" presId="urn:microsoft.com/office/officeart/2005/8/layout/vList4"/>
    <dgm:cxn modelId="{223EB4B7-FD72-426F-A2A8-DC93A4F94AB6}" type="presParOf" srcId="{763ACFE0-1D6C-4992-8168-C6CF09B06A5D}" destId="{3C511DCD-E9EB-4A78-82F1-6EDE5D497F50}" srcOrd="0" destOrd="0" presId="urn:microsoft.com/office/officeart/2005/8/layout/vList4"/>
    <dgm:cxn modelId="{9B475673-1275-43E8-BBB4-3CCCA915F53B}" type="presParOf" srcId="{763ACFE0-1D6C-4992-8168-C6CF09B06A5D}" destId="{23EC1B2B-0D4F-451D-BA4B-C00CDD3F4897}" srcOrd="1" destOrd="0" presId="urn:microsoft.com/office/officeart/2005/8/layout/vList4"/>
    <dgm:cxn modelId="{BEC9966F-3631-4D66-9801-25089C93D818}" type="presParOf" srcId="{763ACFE0-1D6C-4992-8168-C6CF09B06A5D}" destId="{951C4B9D-7D4B-48D2-8404-92E6868DA85A}" srcOrd="2" destOrd="0" presId="urn:microsoft.com/office/officeart/2005/8/layout/vList4"/>
    <dgm:cxn modelId="{4D0C1090-CFF9-46D7-BF45-1181151CF855}" type="presParOf" srcId="{8BCD87EF-4D51-4121-80B9-AB919B168837}" destId="{E42E0CC9-1607-4620-A991-53D1BDBC281D}" srcOrd="3" destOrd="0" presId="urn:microsoft.com/office/officeart/2005/8/layout/vList4"/>
    <dgm:cxn modelId="{3B41A69D-751A-4833-A17D-4BEDE8693162}" type="presParOf" srcId="{8BCD87EF-4D51-4121-80B9-AB919B168837}" destId="{7BDF3C92-CA80-4BF0-B391-30E514D9BF0F}" srcOrd="4" destOrd="0" presId="urn:microsoft.com/office/officeart/2005/8/layout/vList4"/>
    <dgm:cxn modelId="{AFD8B21B-2960-4E4B-AAD4-7E52B4700966}" type="presParOf" srcId="{7BDF3C92-CA80-4BF0-B391-30E514D9BF0F}" destId="{3C5F105A-F3C4-48F5-AD29-A43E43E7070B}" srcOrd="0" destOrd="0" presId="urn:microsoft.com/office/officeart/2005/8/layout/vList4"/>
    <dgm:cxn modelId="{B3571054-F98A-424E-AA5E-AF393D1D2519}" type="presParOf" srcId="{7BDF3C92-CA80-4BF0-B391-30E514D9BF0F}" destId="{79047BDF-5C61-47A2-9DAB-3473E3AD62AB}" srcOrd="1" destOrd="0" presId="urn:microsoft.com/office/officeart/2005/8/layout/vList4"/>
    <dgm:cxn modelId="{E90F1BB2-FC9F-4F22-8B4A-C82E0D129F2A}" type="presParOf" srcId="{7BDF3C92-CA80-4BF0-B391-30E514D9BF0F}" destId="{0EF4478D-D269-46E9-9736-509705BA6104}"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D51A15-AE45-452D-90F4-8EBA3D6E44E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IN"/>
        </a:p>
      </dgm:t>
    </dgm:pt>
    <dgm:pt modelId="{E0D8268B-0F0F-4530-9E38-5120FE0A9B6D}">
      <dgm:prSet phldrT="[Text]"/>
      <dgm:spPr/>
      <dgm:t>
        <a:bodyPr/>
        <a:lstStyle/>
        <a:p>
          <a:pPr algn="just">
            <a:buFont typeface="Symbol" panose="05050102010706020507" pitchFamily="18" charset="2"/>
            <a:buChar char=""/>
          </a:pPr>
          <a:r>
            <a:rPr lang="en-IN" dirty="0"/>
            <a:t>Logos of companies visiting the campus instead of their names for enhanced Graphics Design.</a:t>
          </a:r>
        </a:p>
      </dgm:t>
    </dgm:pt>
    <dgm:pt modelId="{890E1003-B47A-43E5-AF8C-1F4F8BFAD6C3}" type="parTrans" cxnId="{D8D2076B-1E6A-4230-A249-6F5F3B28F69F}">
      <dgm:prSet/>
      <dgm:spPr/>
      <dgm:t>
        <a:bodyPr/>
        <a:lstStyle/>
        <a:p>
          <a:endParaRPr lang="en-IN"/>
        </a:p>
      </dgm:t>
    </dgm:pt>
    <dgm:pt modelId="{B7B03BC4-220F-4C0B-8236-A6BE2E5C7C63}" type="sibTrans" cxnId="{D8D2076B-1E6A-4230-A249-6F5F3B28F69F}">
      <dgm:prSet/>
      <dgm:spPr/>
      <dgm:t>
        <a:bodyPr/>
        <a:lstStyle/>
        <a:p>
          <a:endParaRPr lang="en-IN"/>
        </a:p>
      </dgm:t>
    </dgm:pt>
    <dgm:pt modelId="{46D148AB-66ED-4285-AB1D-D0B859741F5E}">
      <dgm:prSet phldrT="[Text]"/>
      <dgm:spPr/>
      <dgm:t>
        <a:bodyPr/>
        <a:lstStyle/>
        <a:p>
          <a:r>
            <a:rPr lang="en-IN" dirty="0"/>
            <a:t>Details of the Training and Placement Officer as he is the main point of contact for every placement-related query.</a:t>
          </a:r>
        </a:p>
      </dgm:t>
    </dgm:pt>
    <dgm:pt modelId="{0F58B250-C9A2-4860-8838-25849E3660B3}" type="parTrans" cxnId="{C057422E-25A4-41EF-8A2B-05C55C948C38}">
      <dgm:prSet/>
      <dgm:spPr/>
      <dgm:t>
        <a:bodyPr/>
        <a:lstStyle/>
        <a:p>
          <a:endParaRPr lang="en-IN"/>
        </a:p>
      </dgm:t>
    </dgm:pt>
    <dgm:pt modelId="{1838ED60-66E7-4B84-8C6B-3AEFCC72A90B}" type="sibTrans" cxnId="{C057422E-25A4-41EF-8A2B-05C55C948C38}">
      <dgm:prSet/>
      <dgm:spPr/>
      <dgm:t>
        <a:bodyPr/>
        <a:lstStyle/>
        <a:p>
          <a:endParaRPr lang="en-IN"/>
        </a:p>
      </dgm:t>
    </dgm:pt>
    <dgm:pt modelId="{982BC415-4F3B-4D44-B8B9-9BB78CB14AE5}">
      <dgm:prSet phldrT="[Text]"/>
      <dgm:spPr/>
      <dgm:t>
        <a:bodyPr/>
        <a:lstStyle/>
        <a:p>
          <a:pPr algn="just"/>
          <a:r>
            <a:rPr lang="en-IN" dirty="0"/>
            <a:t>Learn More button for more details about Companies and Placement Cell.</a:t>
          </a:r>
        </a:p>
      </dgm:t>
    </dgm:pt>
    <dgm:pt modelId="{03A7B43D-A54C-444E-82EA-8E944368C879}" type="sibTrans" cxnId="{6B92AC87-E013-4AB9-B296-085ABDEDAC14}">
      <dgm:prSet/>
      <dgm:spPr/>
      <dgm:t>
        <a:bodyPr/>
        <a:lstStyle/>
        <a:p>
          <a:endParaRPr lang="en-IN"/>
        </a:p>
      </dgm:t>
    </dgm:pt>
    <dgm:pt modelId="{7B601DBF-405D-46C6-850A-984BDE0C3037}" type="parTrans" cxnId="{6B92AC87-E013-4AB9-B296-085ABDEDAC14}">
      <dgm:prSet/>
      <dgm:spPr/>
      <dgm:t>
        <a:bodyPr/>
        <a:lstStyle/>
        <a:p>
          <a:endParaRPr lang="en-IN"/>
        </a:p>
      </dgm:t>
    </dgm:pt>
    <dgm:pt modelId="{8BCD87EF-4D51-4121-80B9-AB919B168837}" type="pres">
      <dgm:prSet presAssocID="{CAD51A15-AE45-452D-90F4-8EBA3D6E44E0}" presName="linear" presStyleCnt="0">
        <dgm:presLayoutVars>
          <dgm:dir/>
          <dgm:resizeHandles val="exact"/>
        </dgm:presLayoutVars>
      </dgm:prSet>
      <dgm:spPr/>
    </dgm:pt>
    <dgm:pt modelId="{BABA5D0A-52A9-4226-B8E9-48D5904BFB3B}" type="pres">
      <dgm:prSet presAssocID="{E0D8268B-0F0F-4530-9E38-5120FE0A9B6D}" presName="comp" presStyleCnt="0"/>
      <dgm:spPr/>
    </dgm:pt>
    <dgm:pt modelId="{863660BA-1D1E-4288-A74C-19671D5C602F}" type="pres">
      <dgm:prSet presAssocID="{E0D8268B-0F0F-4530-9E38-5120FE0A9B6D}" presName="box" presStyleLbl="node1" presStyleIdx="0" presStyleCnt="3"/>
      <dgm:spPr/>
    </dgm:pt>
    <dgm:pt modelId="{3007728B-927F-4384-A410-D30F5665D24F}" type="pres">
      <dgm:prSet presAssocID="{E0D8268B-0F0F-4530-9E38-5120FE0A9B6D}" presName="img" presStyleLbl="fgImgPlace1" presStyleIdx="0" presStyleCnt="3" custLinFactNeighborY="885"/>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pt>
    <dgm:pt modelId="{2F5599CC-277B-4AAA-84FA-6FDD42FB3C2C}" type="pres">
      <dgm:prSet presAssocID="{E0D8268B-0F0F-4530-9E38-5120FE0A9B6D}" presName="text" presStyleLbl="node1" presStyleIdx="0" presStyleCnt="3">
        <dgm:presLayoutVars>
          <dgm:bulletEnabled val="1"/>
        </dgm:presLayoutVars>
      </dgm:prSet>
      <dgm:spPr/>
    </dgm:pt>
    <dgm:pt modelId="{A88215D3-6D62-400F-A600-987F6D4A0C23}" type="pres">
      <dgm:prSet presAssocID="{B7B03BC4-220F-4C0B-8236-A6BE2E5C7C63}" presName="spacer" presStyleCnt="0"/>
      <dgm:spPr/>
    </dgm:pt>
    <dgm:pt modelId="{763ACFE0-1D6C-4992-8168-C6CF09B06A5D}" type="pres">
      <dgm:prSet presAssocID="{46D148AB-66ED-4285-AB1D-D0B859741F5E}" presName="comp" presStyleCnt="0"/>
      <dgm:spPr/>
    </dgm:pt>
    <dgm:pt modelId="{3C511DCD-E9EB-4A78-82F1-6EDE5D497F50}" type="pres">
      <dgm:prSet presAssocID="{46D148AB-66ED-4285-AB1D-D0B859741F5E}" presName="box" presStyleLbl="node1" presStyleIdx="1" presStyleCnt="3"/>
      <dgm:spPr/>
    </dgm:pt>
    <dgm:pt modelId="{23EC1B2B-0D4F-451D-BA4B-C00CDD3F4897}" type="pres">
      <dgm:prSet presAssocID="{46D148AB-66ED-4285-AB1D-D0B859741F5E}"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53000" b="-53000"/>
          </a:stretch>
        </a:blipFill>
      </dgm:spPr>
    </dgm:pt>
    <dgm:pt modelId="{951C4B9D-7D4B-48D2-8404-92E6868DA85A}" type="pres">
      <dgm:prSet presAssocID="{46D148AB-66ED-4285-AB1D-D0B859741F5E}" presName="text" presStyleLbl="node1" presStyleIdx="1" presStyleCnt="3">
        <dgm:presLayoutVars>
          <dgm:bulletEnabled val="1"/>
        </dgm:presLayoutVars>
      </dgm:prSet>
      <dgm:spPr/>
    </dgm:pt>
    <dgm:pt modelId="{E42E0CC9-1607-4620-A991-53D1BDBC281D}" type="pres">
      <dgm:prSet presAssocID="{1838ED60-66E7-4B84-8C6B-3AEFCC72A90B}" presName="spacer" presStyleCnt="0"/>
      <dgm:spPr/>
    </dgm:pt>
    <dgm:pt modelId="{7BDF3C92-CA80-4BF0-B391-30E514D9BF0F}" type="pres">
      <dgm:prSet presAssocID="{982BC415-4F3B-4D44-B8B9-9BB78CB14AE5}" presName="comp" presStyleCnt="0"/>
      <dgm:spPr/>
    </dgm:pt>
    <dgm:pt modelId="{3C5F105A-F3C4-48F5-AD29-A43E43E7070B}" type="pres">
      <dgm:prSet presAssocID="{982BC415-4F3B-4D44-B8B9-9BB78CB14AE5}" presName="box" presStyleLbl="node1" presStyleIdx="2" presStyleCnt="3"/>
      <dgm:spPr/>
    </dgm:pt>
    <dgm:pt modelId="{79047BDF-5C61-47A2-9DAB-3473E3AD62AB}" type="pres">
      <dgm:prSet presAssocID="{982BC415-4F3B-4D44-B8B9-9BB78CB14AE5}"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47000" b="-47000"/>
          </a:stretch>
        </a:blipFill>
      </dgm:spPr>
    </dgm:pt>
    <dgm:pt modelId="{0EF4478D-D269-46E9-9736-509705BA6104}" type="pres">
      <dgm:prSet presAssocID="{982BC415-4F3B-4D44-B8B9-9BB78CB14AE5}" presName="text" presStyleLbl="node1" presStyleIdx="2" presStyleCnt="3">
        <dgm:presLayoutVars>
          <dgm:bulletEnabled val="1"/>
        </dgm:presLayoutVars>
      </dgm:prSet>
      <dgm:spPr/>
    </dgm:pt>
  </dgm:ptLst>
  <dgm:cxnLst>
    <dgm:cxn modelId="{D5C2B315-8588-41FE-8442-E5CC1DA0DA40}" type="presOf" srcId="{46D148AB-66ED-4285-AB1D-D0B859741F5E}" destId="{951C4B9D-7D4B-48D2-8404-92E6868DA85A}" srcOrd="1" destOrd="0" presId="urn:microsoft.com/office/officeart/2005/8/layout/vList4"/>
    <dgm:cxn modelId="{C057422E-25A4-41EF-8A2B-05C55C948C38}" srcId="{CAD51A15-AE45-452D-90F4-8EBA3D6E44E0}" destId="{46D148AB-66ED-4285-AB1D-D0B859741F5E}" srcOrd="1" destOrd="0" parTransId="{0F58B250-C9A2-4860-8838-25849E3660B3}" sibTransId="{1838ED60-66E7-4B84-8C6B-3AEFCC72A90B}"/>
    <dgm:cxn modelId="{977F3A3B-2580-421E-8178-66596221DB69}" type="presOf" srcId="{982BC415-4F3B-4D44-B8B9-9BB78CB14AE5}" destId="{0EF4478D-D269-46E9-9736-509705BA6104}" srcOrd="1" destOrd="0" presId="urn:microsoft.com/office/officeart/2005/8/layout/vList4"/>
    <dgm:cxn modelId="{A191AE45-ACCF-4303-BD78-E8D4C658DF78}" type="presOf" srcId="{E0D8268B-0F0F-4530-9E38-5120FE0A9B6D}" destId="{863660BA-1D1E-4288-A74C-19671D5C602F}" srcOrd="0" destOrd="0" presId="urn:microsoft.com/office/officeart/2005/8/layout/vList4"/>
    <dgm:cxn modelId="{D8D2076B-1E6A-4230-A249-6F5F3B28F69F}" srcId="{CAD51A15-AE45-452D-90F4-8EBA3D6E44E0}" destId="{E0D8268B-0F0F-4530-9E38-5120FE0A9B6D}" srcOrd="0" destOrd="0" parTransId="{890E1003-B47A-43E5-AF8C-1F4F8BFAD6C3}" sibTransId="{B7B03BC4-220F-4C0B-8236-A6BE2E5C7C63}"/>
    <dgm:cxn modelId="{4C912251-BD7F-4FCA-BB37-4588AAA2AF85}" type="presOf" srcId="{46D148AB-66ED-4285-AB1D-D0B859741F5E}" destId="{3C511DCD-E9EB-4A78-82F1-6EDE5D497F50}" srcOrd="0" destOrd="0" presId="urn:microsoft.com/office/officeart/2005/8/layout/vList4"/>
    <dgm:cxn modelId="{6D400355-E314-4A30-A33F-878302116D32}" type="presOf" srcId="{E0D8268B-0F0F-4530-9E38-5120FE0A9B6D}" destId="{2F5599CC-277B-4AAA-84FA-6FDD42FB3C2C}" srcOrd="1" destOrd="0" presId="urn:microsoft.com/office/officeart/2005/8/layout/vList4"/>
    <dgm:cxn modelId="{A5001979-D0D5-4617-8619-9A15E35E934D}" type="presOf" srcId="{982BC415-4F3B-4D44-B8B9-9BB78CB14AE5}" destId="{3C5F105A-F3C4-48F5-AD29-A43E43E7070B}" srcOrd="0" destOrd="0" presId="urn:microsoft.com/office/officeart/2005/8/layout/vList4"/>
    <dgm:cxn modelId="{6B92AC87-E013-4AB9-B296-085ABDEDAC14}" srcId="{CAD51A15-AE45-452D-90F4-8EBA3D6E44E0}" destId="{982BC415-4F3B-4D44-B8B9-9BB78CB14AE5}" srcOrd="2" destOrd="0" parTransId="{7B601DBF-405D-46C6-850A-984BDE0C3037}" sibTransId="{03A7B43D-A54C-444E-82EA-8E944368C879}"/>
    <dgm:cxn modelId="{84258399-5ED5-4B9E-8CEF-406715E32941}" type="presOf" srcId="{CAD51A15-AE45-452D-90F4-8EBA3D6E44E0}" destId="{8BCD87EF-4D51-4121-80B9-AB919B168837}" srcOrd="0" destOrd="0" presId="urn:microsoft.com/office/officeart/2005/8/layout/vList4"/>
    <dgm:cxn modelId="{9663118E-D598-41FA-B252-AE3CA5947F19}" type="presParOf" srcId="{8BCD87EF-4D51-4121-80B9-AB919B168837}" destId="{BABA5D0A-52A9-4226-B8E9-48D5904BFB3B}" srcOrd="0" destOrd="0" presId="urn:microsoft.com/office/officeart/2005/8/layout/vList4"/>
    <dgm:cxn modelId="{223A6EC3-06BA-4272-804C-04331E394674}" type="presParOf" srcId="{BABA5D0A-52A9-4226-B8E9-48D5904BFB3B}" destId="{863660BA-1D1E-4288-A74C-19671D5C602F}" srcOrd="0" destOrd="0" presId="urn:microsoft.com/office/officeart/2005/8/layout/vList4"/>
    <dgm:cxn modelId="{6F567086-CF7B-4E01-B126-66B013EF54E4}" type="presParOf" srcId="{BABA5D0A-52A9-4226-B8E9-48D5904BFB3B}" destId="{3007728B-927F-4384-A410-D30F5665D24F}" srcOrd="1" destOrd="0" presId="urn:microsoft.com/office/officeart/2005/8/layout/vList4"/>
    <dgm:cxn modelId="{C09B3684-6FFA-4327-9ED0-889E35D4AFEC}" type="presParOf" srcId="{BABA5D0A-52A9-4226-B8E9-48D5904BFB3B}" destId="{2F5599CC-277B-4AAA-84FA-6FDD42FB3C2C}" srcOrd="2" destOrd="0" presId="urn:microsoft.com/office/officeart/2005/8/layout/vList4"/>
    <dgm:cxn modelId="{480F99D6-F851-4E8A-AA4E-01C5057AD518}" type="presParOf" srcId="{8BCD87EF-4D51-4121-80B9-AB919B168837}" destId="{A88215D3-6D62-400F-A600-987F6D4A0C23}" srcOrd="1" destOrd="0" presId="urn:microsoft.com/office/officeart/2005/8/layout/vList4"/>
    <dgm:cxn modelId="{1509A9B3-F2A7-411E-8E9D-B0B8DE04E2ED}" type="presParOf" srcId="{8BCD87EF-4D51-4121-80B9-AB919B168837}" destId="{763ACFE0-1D6C-4992-8168-C6CF09B06A5D}" srcOrd="2" destOrd="0" presId="urn:microsoft.com/office/officeart/2005/8/layout/vList4"/>
    <dgm:cxn modelId="{223EB4B7-FD72-426F-A2A8-DC93A4F94AB6}" type="presParOf" srcId="{763ACFE0-1D6C-4992-8168-C6CF09B06A5D}" destId="{3C511DCD-E9EB-4A78-82F1-6EDE5D497F50}" srcOrd="0" destOrd="0" presId="urn:microsoft.com/office/officeart/2005/8/layout/vList4"/>
    <dgm:cxn modelId="{9B475673-1275-43E8-BBB4-3CCCA915F53B}" type="presParOf" srcId="{763ACFE0-1D6C-4992-8168-C6CF09B06A5D}" destId="{23EC1B2B-0D4F-451D-BA4B-C00CDD3F4897}" srcOrd="1" destOrd="0" presId="urn:microsoft.com/office/officeart/2005/8/layout/vList4"/>
    <dgm:cxn modelId="{BEC9966F-3631-4D66-9801-25089C93D818}" type="presParOf" srcId="{763ACFE0-1D6C-4992-8168-C6CF09B06A5D}" destId="{951C4B9D-7D4B-48D2-8404-92E6868DA85A}" srcOrd="2" destOrd="0" presId="urn:microsoft.com/office/officeart/2005/8/layout/vList4"/>
    <dgm:cxn modelId="{4D0C1090-CFF9-46D7-BF45-1181151CF855}" type="presParOf" srcId="{8BCD87EF-4D51-4121-80B9-AB919B168837}" destId="{E42E0CC9-1607-4620-A991-53D1BDBC281D}" srcOrd="3" destOrd="0" presId="urn:microsoft.com/office/officeart/2005/8/layout/vList4"/>
    <dgm:cxn modelId="{3B41A69D-751A-4833-A17D-4BEDE8693162}" type="presParOf" srcId="{8BCD87EF-4D51-4121-80B9-AB919B168837}" destId="{7BDF3C92-CA80-4BF0-B391-30E514D9BF0F}" srcOrd="4" destOrd="0" presId="urn:microsoft.com/office/officeart/2005/8/layout/vList4"/>
    <dgm:cxn modelId="{AFD8B21B-2960-4E4B-AAD4-7E52B4700966}" type="presParOf" srcId="{7BDF3C92-CA80-4BF0-B391-30E514D9BF0F}" destId="{3C5F105A-F3C4-48F5-AD29-A43E43E7070B}" srcOrd="0" destOrd="0" presId="urn:microsoft.com/office/officeart/2005/8/layout/vList4"/>
    <dgm:cxn modelId="{B3571054-F98A-424E-AA5E-AF393D1D2519}" type="presParOf" srcId="{7BDF3C92-CA80-4BF0-B391-30E514D9BF0F}" destId="{79047BDF-5C61-47A2-9DAB-3473E3AD62AB}" srcOrd="1" destOrd="0" presId="urn:microsoft.com/office/officeart/2005/8/layout/vList4"/>
    <dgm:cxn modelId="{E90F1BB2-FC9F-4F22-8B4A-C82E0D129F2A}" type="presParOf" srcId="{7BDF3C92-CA80-4BF0-B391-30E514D9BF0F}" destId="{0EF4478D-D269-46E9-9736-509705BA6104}"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D51A15-AE45-452D-90F4-8EBA3D6E44E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IN"/>
        </a:p>
      </dgm:t>
    </dgm:pt>
    <dgm:pt modelId="{E0D8268B-0F0F-4530-9E38-5120FE0A9B6D}">
      <dgm:prSet phldrT="[Text]"/>
      <dgm:spPr/>
      <dgm:t>
        <a:bodyPr/>
        <a:lstStyle/>
        <a:p>
          <a:pPr algn="just">
            <a:buFont typeface="Symbol" panose="05050102010706020507" pitchFamily="18" charset="2"/>
            <a:buChar char=""/>
          </a:pPr>
          <a:r>
            <a:rPr lang="en-IN" dirty="0"/>
            <a:t>We can render google Maps for dynamic location fetching i.e., we can check the distance from our current location to the college.</a:t>
          </a:r>
        </a:p>
      </dgm:t>
    </dgm:pt>
    <dgm:pt modelId="{890E1003-B47A-43E5-AF8C-1F4F8BFAD6C3}" type="parTrans" cxnId="{D8D2076B-1E6A-4230-A249-6F5F3B28F69F}">
      <dgm:prSet/>
      <dgm:spPr/>
      <dgm:t>
        <a:bodyPr/>
        <a:lstStyle/>
        <a:p>
          <a:endParaRPr lang="en-IN"/>
        </a:p>
      </dgm:t>
    </dgm:pt>
    <dgm:pt modelId="{B7B03BC4-220F-4C0B-8236-A6BE2E5C7C63}" type="sibTrans" cxnId="{D8D2076B-1E6A-4230-A249-6F5F3B28F69F}">
      <dgm:prSet/>
      <dgm:spPr/>
      <dgm:t>
        <a:bodyPr/>
        <a:lstStyle/>
        <a:p>
          <a:endParaRPr lang="en-IN"/>
        </a:p>
      </dgm:t>
    </dgm:pt>
    <dgm:pt modelId="{46D148AB-66ED-4285-AB1D-D0B859741F5E}">
      <dgm:prSet phldrT="[Text]"/>
      <dgm:spPr/>
      <dgm:t>
        <a:bodyPr/>
        <a:lstStyle/>
        <a:p>
          <a:pPr algn="just">
            <a:buFont typeface="Symbol" panose="05050102010706020507" pitchFamily="18" charset="2"/>
            <a:buChar char=""/>
          </a:pPr>
          <a:r>
            <a:rPr lang="en-IN" dirty="0"/>
            <a:t>By using dynamic google maps, the student will be able to check the means of transport to reach the college as desired.</a:t>
          </a:r>
        </a:p>
      </dgm:t>
    </dgm:pt>
    <dgm:pt modelId="{0F58B250-C9A2-4860-8838-25849E3660B3}" type="parTrans" cxnId="{C057422E-25A4-41EF-8A2B-05C55C948C38}">
      <dgm:prSet/>
      <dgm:spPr/>
      <dgm:t>
        <a:bodyPr/>
        <a:lstStyle/>
        <a:p>
          <a:endParaRPr lang="en-IN"/>
        </a:p>
      </dgm:t>
    </dgm:pt>
    <dgm:pt modelId="{1838ED60-66E7-4B84-8C6B-3AEFCC72A90B}" type="sibTrans" cxnId="{C057422E-25A4-41EF-8A2B-05C55C948C38}">
      <dgm:prSet/>
      <dgm:spPr/>
      <dgm:t>
        <a:bodyPr/>
        <a:lstStyle/>
        <a:p>
          <a:endParaRPr lang="en-IN"/>
        </a:p>
      </dgm:t>
    </dgm:pt>
    <dgm:pt modelId="{982BC415-4F3B-4D44-B8B9-9BB78CB14AE5}">
      <dgm:prSet phldrT="[Text]"/>
      <dgm:spPr/>
      <dgm:t>
        <a:bodyPr/>
        <a:lstStyle/>
        <a:p>
          <a:pPr algn="just">
            <a:buFont typeface="Symbol" panose="05050102010706020507" pitchFamily="18" charset="2"/>
            <a:buChar char=""/>
          </a:pPr>
          <a:r>
            <a:rPr lang="en-IN" dirty="0"/>
            <a:t>In case someone doesn’t have access to google maps, he/she can look at the Location and Public transport details provided statically.</a:t>
          </a:r>
        </a:p>
      </dgm:t>
    </dgm:pt>
    <dgm:pt modelId="{03A7B43D-A54C-444E-82EA-8E944368C879}" type="sibTrans" cxnId="{6B92AC87-E013-4AB9-B296-085ABDEDAC14}">
      <dgm:prSet/>
      <dgm:spPr/>
      <dgm:t>
        <a:bodyPr/>
        <a:lstStyle/>
        <a:p>
          <a:endParaRPr lang="en-IN"/>
        </a:p>
      </dgm:t>
    </dgm:pt>
    <dgm:pt modelId="{7B601DBF-405D-46C6-850A-984BDE0C3037}" type="parTrans" cxnId="{6B92AC87-E013-4AB9-B296-085ABDEDAC14}">
      <dgm:prSet/>
      <dgm:spPr/>
      <dgm:t>
        <a:bodyPr/>
        <a:lstStyle/>
        <a:p>
          <a:endParaRPr lang="en-IN"/>
        </a:p>
      </dgm:t>
    </dgm:pt>
    <dgm:pt modelId="{8BCD87EF-4D51-4121-80B9-AB919B168837}" type="pres">
      <dgm:prSet presAssocID="{CAD51A15-AE45-452D-90F4-8EBA3D6E44E0}" presName="linear" presStyleCnt="0">
        <dgm:presLayoutVars>
          <dgm:dir/>
          <dgm:resizeHandles val="exact"/>
        </dgm:presLayoutVars>
      </dgm:prSet>
      <dgm:spPr/>
    </dgm:pt>
    <dgm:pt modelId="{BABA5D0A-52A9-4226-B8E9-48D5904BFB3B}" type="pres">
      <dgm:prSet presAssocID="{E0D8268B-0F0F-4530-9E38-5120FE0A9B6D}" presName="comp" presStyleCnt="0"/>
      <dgm:spPr/>
    </dgm:pt>
    <dgm:pt modelId="{863660BA-1D1E-4288-A74C-19671D5C602F}" type="pres">
      <dgm:prSet presAssocID="{E0D8268B-0F0F-4530-9E38-5120FE0A9B6D}" presName="box" presStyleLbl="node1" presStyleIdx="0" presStyleCnt="3"/>
      <dgm:spPr/>
    </dgm:pt>
    <dgm:pt modelId="{3007728B-927F-4384-A410-D30F5665D24F}" type="pres">
      <dgm:prSet presAssocID="{E0D8268B-0F0F-4530-9E38-5120FE0A9B6D}" presName="img" presStyleLbl="fgImgPlace1" presStyleIdx="0" presStyleCnt="3" custLinFactNeighborY="885"/>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pt>
    <dgm:pt modelId="{2F5599CC-277B-4AAA-84FA-6FDD42FB3C2C}" type="pres">
      <dgm:prSet presAssocID="{E0D8268B-0F0F-4530-9E38-5120FE0A9B6D}" presName="text" presStyleLbl="node1" presStyleIdx="0" presStyleCnt="3">
        <dgm:presLayoutVars>
          <dgm:bulletEnabled val="1"/>
        </dgm:presLayoutVars>
      </dgm:prSet>
      <dgm:spPr/>
    </dgm:pt>
    <dgm:pt modelId="{A88215D3-6D62-400F-A600-987F6D4A0C23}" type="pres">
      <dgm:prSet presAssocID="{B7B03BC4-220F-4C0B-8236-A6BE2E5C7C63}" presName="spacer" presStyleCnt="0"/>
      <dgm:spPr/>
    </dgm:pt>
    <dgm:pt modelId="{763ACFE0-1D6C-4992-8168-C6CF09B06A5D}" type="pres">
      <dgm:prSet presAssocID="{46D148AB-66ED-4285-AB1D-D0B859741F5E}" presName="comp" presStyleCnt="0"/>
      <dgm:spPr/>
    </dgm:pt>
    <dgm:pt modelId="{3C511DCD-E9EB-4A78-82F1-6EDE5D497F50}" type="pres">
      <dgm:prSet presAssocID="{46D148AB-66ED-4285-AB1D-D0B859741F5E}" presName="box" presStyleLbl="node1" presStyleIdx="1" presStyleCnt="3"/>
      <dgm:spPr/>
    </dgm:pt>
    <dgm:pt modelId="{23EC1B2B-0D4F-451D-BA4B-C00CDD3F4897}" type="pres">
      <dgm:prSet presAssocID="{46D148AB-66ED-4285-AB1D-D0B859741F5E}"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31000" b="-31000"/>
          </a:stretch>
        </a:blipFill>
      </dgm:spPr>
    </dgm:pt>
    <dgm:pt modelId="{951C4B9D-7D4B-48D2-8404-92E6868DA85A}" type="pres">
      <dgm:prSet presAssocID="{46D148AB-66ED-4285-AB1D-D0B859741F5E}" presName="text" presStyleLbl="node1" presStyleIdx="1" presStyleCnt="3">
        <dgm:presLayoutVars>
          <dgm:bulletEnabled val="1"/>
        </dgm:presLayoutVars>
      </dgm:prSet>
      <dgm:spPr/>
    </dgm:pt>
    <dgm:pt modelId="{E42E0CC9-1607-4620-A991-53D1BDBC281D}" type="pres">
      <dgm:prSet presAssocID="{1838ED60-66E7-4B84-8C6B-3AEFCC72A90B}" presName="spacer" presStyleCnt="0"/>
      <dgm:spPr/>
    </dgm:pt>
    <dgm:pt modelId="{7BDF3C92-CA80-4BF0-B391-30E514D9BF0F}" type="pres">
      <dgm:prSet presAssocID="{982BC415-4F3B-4D44-B8B9-9BB78CB14AE5}" presName="comp" presStyleCnt="0"/>
      <dgm:spPr/>
    </dgm:pt>
    <dgm:pt modelId="{3C5F105A-F3C4-48F5-AD29-A43E43E7070B}" type="pres">
      <dgm:prSet presAssocID="{982BC415-4F3B-4D44-B8B9-9BB78CB14AE5}" presName="box" presStyleLbl="node1" presStyleIdx="2" presStyleCnt="3"/>
      <dgm:spPr/>
    </dgm:pt>
    <dgm:pt modelId="{79047BDF-5C61-47A2-9DAB-3473E3AD62AB}" type="pres">
      <dgm:prSet presAssocID="{982BC415-4F3B-4D44-B8B9-9BB78CB14AE5}"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47000" b="-47000"/>
          </a:stretch>
        </a:blipFill>
      </dgm:spPr>
    </dgm:pt>
    <dgm:pt modelId="{0EF4478D-D269-46E9-9736-509705BA6104}" type="pres">
      <dgm:prSet presAssocID="{982BC415-4F3B-4D44-B8B9-9BB78CB14AE5}" presName="text" presStyleLbl="node1" presStyleIdx="2" presStyleCnt="3">
        <dgm:presLayoutVars>
          <dgm:bulletEnabled val="1"/>
        </dgm:presLayoutVars>
      </dgm:prSet>
      <dgm:spPr/>
    </dgm:pt>
  </dgm:ptLst>
  <dgm:cxnLst>
    <dgm:cxn modelId="{D5C2B315-8588-41FE-8442-E5CC1DA0DA40}" type="presOf" srcId="{46D148AB-66ED-4285-AB1D-D0B859741F5E}" destId="{951C4B9D-7D4B-48D2-8404-92E6868DA85A}" srcOrd="1" destOrd="0" presId="urn:microsoft.com/office/officeart/2005/8/layout/vList4"/>
    <dgm:cxn modelId="{C057422E-25A4-41EF-8A2B-05C55C948C38}" srcId="{CAD51A15-AE45-452D-90F4-8EBA3D6E44E0}" destId="{46D148AB-66ED-4285-AB1D-D0B859741F5E}" srcOrd="1" destOrd="0" parTransId="{0F58B250-C9A2-4860-8838-25849E3660B3}" sibTransId="{1838ED60-66E7-4B84-8C6B-3AEFCC72A90B}"/>
    <dgm:cxn modelId="{977F3A3B-2580-421E-8178-66596221DB69}" type="presOf" srcId="{982BC415-4F3B-4D44-B8B9-9BB78CB14AE5}" destId="{0EF4478D-D269-46E9-9736-509705BA6104}" srcOrd="1" destOrd="0" presId="urn:microsoft.com/office/officeart/2005/8/layout/vList4"/>
    <dgm:cxn modelId="{A191AE45-ACCF-4303-BD78-E8D4C658DF78}" type="presOf" srcId="{E0D8268B-0F0F-4530-9E38-5120FE0A9B6D}" destId="{863660BA-1D1E-4288-A74C-19671D5C602F}" srcOrd="0" destOrd="0" presId="urn:microsoft.com/office/officeart/2005/8/layout/vList4"/>
    <dgm:cxn modelId="{D8D2076B-1E6A-4230-A249-6F5F3B28F69F}" srcId="{CAD51A15-AE45-452D-90F4-8EBA3D6E44E0}" destId="{E0D8268B-0F0F-4530-9E38-5120FE0A9B6D}" srcOrd="0" destOrd="0" parTransId="{890E1003-B47A-43E5-AF8C-1F4F8BFAD6C3}" sibTransId="{B7B03BC4-220F-4C0B-8236-A6BE2E5C7C63}"/>
    <dgm:cxn modelId="{4C912251-BD7F-4FCA-BB37-4588AAA2AF85}" type="presOf" srcId="{46D148AB-66ED-4285-AB1D-D0B859741F5E}" destId="{3C511DCD-E9EB-4A78-82F1-6EDE5D497F50}" srcOrd="0" destOrd="0" presId="urn:microsoft.com/office/officeart/2005/8/layout/vList4"/>
    <dgm:cxn modelId="{6D400355-E314-4A30-A33F-878302116D32}" type="presOf" srcId="{E0D8268B-0F0F-4530-9E38-5120FE0A9B6D}" destId="{2F5599CC-277B-4AAA-84FA-6FDD42FB3C2C}" srcOrd="1" destOrd="0" presId="urn:microsoft.com/office/officeart/2005/8/layout/vList4"/>
    <dgm:cxn modelId="{A5001979-D0D5-4617-8619-9A15E35E934D}" type="presOf" srcId="{982BC415-4F3B-4D44-B8B9-9BB78CB14AE5}" destId="{3C5F105A-F3C4-48F5-AD29-A43E43E7070B}" srcOrd="0" destOrd="0" presId="urn:microsoft.com/office/officeart/2005/8/layout/vList4"/>
    <dgm:cxn modelId="{6B92AC87-E013-4AB9-B296-085ABDEDAC14}" srcId="{CAD51A15-AE45-452D-90F4-8EBA3D6E44E0}" destId="{982BC415-4F3B-4D44-B8B9-9BB78CB14AE5}" srcOrd="2" destOrd="0" parTransId="{7B601DBF-405D-46C6-850A-984BDE0C3037}" sibTransId="{03A7B43D-A54C-444E-82EA-8E944368C879}"/>
    <dgm:cxn modelId="{84258399-5ED5-4B9E-8CEF-406715E32941}" type="presOf" srcId="{CAD51A15-AE45-452D-90F4-8EBA3D6E44E0}" destId="{8BCD87EF-4D51-4121-80B9-AB919B168837}" srcOrd="0" destOrd="0" presId="urn:microsoft.com/office/officeart/2005/8/layout/vList4"/>
    <dgm:cxn modelId="{9663118E-D598-41FA-B252-AE3CA5947F19}" type="presParOf" srcId="{8BCD87EF-4D51-4121-80B9-AB919B168837}" destId="{BABA5D0A-52A9-4226-B8E9-48D5904BFB3B}" srcOrd="0" destOrd="0" presId="urn:microsoft.com/office/officeart/2005/8/layout/vList4"/>
    <dgm:cxn modelId="{223A6EC3-06BA-4272-804C-04331E394674}" type="presParOf" srcId="{BABA5D0A-52A9-4226-B8E9-48D5904BFB3B}" destId="{863660BA-1D1E-4288-A74C-19671D5C602F}" srcOrd="0" destOrd="0" presId="urn:microsoft.com/office/officeart/2005/8/layout/vList4"/>
    <dgm:cxn modelId="{6F567086-CF7B-4E01-B126-66B013EF54E4}" type="presParOf" srcId="{BABA5D0A-52A9-4226-B8E9-48D5904BFB3B}" destId="{3007728B-927F-4384-A410-D30F5665D24F}" srcOrd="1" destOrd="0" presId="urn:microsoft.com/office/officeart/2005/8/layout/vList4"/>
    <dgm:cxn modelId="{C09B3684-6FFA-4327-9ED0-889E35D4AFEC}" type="presParOf" srcId="{BABA5D0A-52A9-4226-B8E9-48D5904BFB3B}" destId="{2F5599CC-277B-4AAA-84FA-6FDD42FB3C2C}" srcOrd="2" destOrd="0" presId="urn:microsoft.com/office/officeart/2005/8/layout/vList4"/>
    <dgm:cxn modelId="{480F99D6-F851-4E8A-AA4E-01C5057AD518}" type="presParOf" srcId="{8BCD87EF-4D51-4121-80B9-AB919B168837}" destId="{A88215D3-6D62-400F-A600-987F6D4A0C23}" srcOrd="1" destOrd="0" presId="urn:microsoft.com/office/officeart/2005/8/layout/vList4"/>
    <dgm:cxn modelId="{1509A9B3-F2A7-411E-8E9D-B0B8DE04E2ED}" type="presParOf" srcId="{8BCD87EF-4D51-4121-80B9-AB919B168837}" destId="{763ACFE0-1D6C-4992-8168-C6CF09B06A5D}" srcOrd="2" destOrd="0" presId="urn:microsoft.com/office/officeart/2005/8/layout/vList4"/>
    <dgm:cxn modelId="{223EB4B7-FD72-426F-A2A8-DC93A4F94AB6}" type="presParOf" srcId="{763ACFE0-1D6C-4992-8168-C6CF09B06A5D}" destId="{3C511DCD-E9EB-4A78-82F1-6EDE5D497F50}" srcOrd="0" destOrd="0" presId="urn:microsoft.com/office/officeart/2005/8/layout/vList4"/>
    <dgm:cxn modelId="{9B475673-1275-43E8-BBB4-3CCCA915F53B}" type="presParOf" srcId="{763ACFE0-1D6C-4992-8168-C6CF09B06A5D}" destId="{23EC1B2B-0D4F-451D-BA4B-C00CDD3F4897}" srcOrd="1" destOrd="0" presId="urn:microsoft.com/office/officeart/2005/8/layout/vList4"/>
    <dgm:cxn modelId="{BEC9966F-3631-4D66-9801-25089C93D818}" type="presParOf" srcId="{763ACFE0-1D6C-4992-8168-C6CF09B06A5D}" destId="{951C4B9D-7D4B-48D2-8404-92E6868DA85A}" srcOrd="2" destOrd="0" presId="urn:microsoft.com/office/officeart/2005/8/layout/vList4"/>
    <dgm:cxn modelId="{4D0C1090-CFF9-46D7-BF45-1181151CF855}" type="presParOf" srcId="{8BCD87EF-4D51-4121-80B9-AB919B168837}" destId="{E42E0CC9-1607-4620-A991-53D1BDBC281D}" srcOrd="3" destOrd="0" presId="urn:microsoft.com/office/officeart/2005/8/layout/vList4"/>
    <dgm:cxn modelId="{3B41A69D-751A-4833-A17D-4BEDE8693162}" type="presParOf" srcId="{8BCD87EF-4D51-4121-80B9-AB919B168837}" destId="{7BDF3C92-CA80-4BF0-B391-30E514D9BF0F}" srcOrd="4" destOrd="0" presId="urn:microsoft.com/office/officeart/2005/8/layout/vList4"/>
    <dgm:cxn modelId="{AFD8B21B-2960-4E4B-AAD4-7E52B4700966}" type="presParOf" srcId="{7BDF3C92-CA80-4BF0-B391-30E514D9BF0F}" destId="{3C5F105A-F3C4-48F5-AD29-A43E43E7070B}" srcOrd="0" destOrd="0" presId="urn:microsoft.com/office/officeart/2005/8/layout/vList4"/>
    <dgm:cxn modelId="{B3571054-F98A-424E-AA5E-AF393D1D2519}" type="presParOf" srcId="{7BDF3C92-CA80-4BF0-B391-30E514D9BF0F}" destId="{79047BDF-5C61-47A2-9DAB-3473E3AD62AB}" srcOrd="1" destOrd="0" presId="urn:microsoft.com/office/officeart/2005/8/layout/vList4"/>
    <dgm:cxn modelId="{E90F1BB2-FC9F-4F22-8B4A-C82E0D129F2A}" type="presParOf" srcId="{7BDF3C92-CA80-4BF0-B391-30E514D9BF0F}" destId="{0EF4478D-D269-46E9-9736-509705BA6104}"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3660BA-1D1E-4288-A74C-19671D5C602F}">
      <dsp:nvSpPr>
        <dsp:cNvPr id="0" name=""/>
        <dsp:cNvSpPr/>
      </dsp:nvSpPr>
      <dsp:spPr>
        <a:xfrm>
          <a:off x="0" y="0"/>
          <a:ext cx="8793213"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dirty="0"/>
            <a:t>The light-colored background enhanced the readability of the website content.</a:t>
          </a:r>
        </a:p>
      </dsp:txBody>
      <dsp:txXfrm>
        <a:off x="1894621" y="0"/>
        <a:ext cx="6898591" cy="1359793"/>
      </dsp:txXfrm>
    </dsp:sp>
    <dsp:sp modelId="{3007728B-927F-4384-A410-D30F5665D24F}">
      <dsp:nvSpPr>
        <dsp:cNvPr id="0" name=""/>
        <dsp:cNvSpPr/>
      </dsp:nvSpPr>
      <dsp:spPr>
        <a:xfrm>
          <a:off x="135979" y="135979"/>
          <a:ext cx="1758642" cy="108783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1000" b="-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511DCD-E9EB-4A78-82F1-6EDE5D497F50}">
      <dsp:nvSpPr>
        <dsp:cNvPr id="0" name=""/>
        <dsp:cNvSpPr/>
      </dsp:nvSpPr>
      <dsp:spPr>
        <a:xfrm>
          <a:off x="0" y="1495772"/>
          <a:ext cx="8793213"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dirty="0"/>
            <a:t>Image of campus which was not rendered due to adobe flash player issues.</a:t>
          </a:r>
        </a:p>
      </dsp:txBody>
      <dsp:txXfrm>
        <a:off x="1894621" y="1495772"/>
        <a:ext cx="6898591" cy="1359793"/>
      </dsp:txXfrm>
    </dsp:sp>
    <dsp:sp modelId="{23EC1B2B-0D4F-451D-BA4B-C00CDD3F4897}">
      <dsp:nvSpPr>
        <dsp:cNvPr id="0" name=""/>
        <dsp:cNvSpPr/>
      </dsp:nvSpPr>
      <dsp:spPr>
        <a:xfrm>
          <a:off x="135979" y="1631751"/>
          <a:ext cx="1758642" cy="108783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5F105A-F3C4-48F5-AD29-A43E43E7070B}">
      <dsp:nvSpPr>
        <dsp:cNvPr id="0" name=""/>
        <dsp:cNvSpPr/>
      </dsp:nvSpPr>
      <dsp:spPr>
        <a:xfrm>
          <a:off x="0" y="2991544"/>
          <a:ext cx="8793213"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dirty="0"/>
            <a:t>Removed the unwanted buttons to make the website homepage less complex.</a:t>
          </a:r>
        </a:p>
      </dsp:txBody>
      <dsp:txXfrm>
        <a:off x="1894621" y="2991544"/>
        <a:ext cx="6898591" cy="1359793"/>
      </dsp:txXfrm>
    </dsp:sp>
    <dsp:sp modelId="{79047BDF-5C61-47A2-9DAB-3473E3AD62AB}">
      <dsp:nvSpPr>
        <dsp:cNvPr id="0" name=""/>
        <dsp:cNvSpPr/>
      </dsp:nvSpPr>
      <dsp:spPr>
        <a:xfrm>
          <a:off x="135979" y="3127524"/>
          <a:ext cx="1758642"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1000" b="-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3660BA-1D1E-4288-A74C-19671D5C602F}">
      <dsp:nvSpPr>
        <dsp:cNvPr id="0" name=""/>
        <dsp:cNvSpPr/>
      </dsp:nvSpPr>
      <dsp:spPr>
        <a:xfrm>
          <a:off x="0" y="0"/>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Font typeface="Symbol" panose="05050102010706020507" pitchFamily="18" charset="2"/>
            <a:buNone/>
          </a:pPr>
          <a:r>
            <a:rPr lang="en-IN" sz="2700" kern="1200" dirty="0"/>
            <a:t>Added</a:t>
          </a:r>
          <a:r>
            <a:rPr lang="en-IN" sz="2700" kern="1200" baseline="0" dirty="0"/>
            <a:t> Photos and Summary for every Department along with the links for every Department.</a:t>
          </a:r>
          <a:endParaRPr lang="en-IN" sz="2700" kern="1200" dirty="0"/>
        </a:p>
      </dsp:txBody>
      <dsp:txXfrm>
        <a:off x="2239099" y="0"/>
        <a:ext cx="8276500" cy="1359793"/>
      </dsp:txXfrm>
    </dsp:sp>
    <dsp:sp modelId="{3007728B-927F-4384-A410-D30F5665D24F}">
      <dsp:nvSpPr>
        <dsp:cNvPr id="0" name=""/>
        <dsp:cNvSpPr/>
      </dsp:nvSpPr>
      <dsp:spPr>
        <a:xfrm>
          <a:off x="135979" y="135979"/>
          <a:ext cx="2103120" cy="108783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511DCD-E9EB-4A78-82F1-6EDE5D497F50}">
      <dsp:nvSpPr>
        <dsp:cNvPr id="0" name=""/>
        <dsp:cNvSpPr/>
      </dsp:nvSpPr>
      <dsp:spPr>
        <a:xfrm>
          <a:off x="0" y="1495772"/>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Symbol" panose="05050102010706020507" pitchFamily="18" charset="2"/>
            <a:buNone/>
          </a:pPr>
          <a:r>
            <a:rPr lang="en-IN" sz="2700" kern="1200" dirty="0"/>
            <a:t>By seeing the picture related to the department user will be able to interpret what is that particular department all about.</a:t>
          </a:r>
        </a:p>
      </dsp:txBody>
      <dsp:txXfrm>
        <a:off x="2239099" y="1495772"/>
        <a:ext cx="8276500" cy="1359793"/>
      </dsp:txXfrm>
    </dsp:sp>
    <dsp:sp modelId="{23EC1B2B-0D4F-451D-BA4B-C00CDD3F4897}">
      <dsp:nvSpPr>
        <dsp:cNvPr id="0" name=""/>
        <dsp:cNvSpPr/>
      </dsp:nvSpPr>
      <dsp:spPr>
        <a:xfrm>
          <a:off x="135979" y="1631751"/>
          <a:ext cx="2103120" cy="108783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2000" b="-5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5F105A-F3C4-48F5-AD29-A43E43E7070B}">
      <dsp:nvSpPr>
        <dsp:cNvPr id="0" name=""/>
        <dsp:cNvSpPr/>
      </dsp:nvSpPr>
      <dsp:spPr>
        <a:xfrm>
          <a:off x="0" y="2991544"/>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Font typeface="Symbol" panose="05050102010706020507" pitchFamily="18" charset="2"/>
            <a:buNone/>
          </a:pPr>
          <a:r>
            <a:rPr lang="en-IN" sz="2700" kern="1200" dirty="0"/>
            <a:t>Added </a:t>
          </a:r>
          <a:r>
            <a:rPr lang="en-IN" sz="2700" b="1" kern="1200" dirty="0"/>
            <a:t>Learn More </a:t>
          </a:r>
          <a:r>
            <a:rPr lang="en-IN" sz="2700" kern="1200" dirty="0"/>
            <a:t>Buttons for detailed information about every department </a:t>
          </a:r>
        </a:p>
      </dsp:txBody>
      <dsp:txXfrm>
        <a:off x="2239099" y="2991544"/>
        <a:ext cx="8276500" cy="1359793"/>
      </dsp:txXfrm>
    </dsp:sp>
    <dsp:sp modelId="{79047BDF-5C61-47A2-9DAB-3473E3AD62AB}">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3660BA-1D1E-4288-A74C-19671D5C602F}">
      <dsp:nvSpPr>
        <dsp:cNvPr id="0" name=""/>
        <dsp:cNvSpPr/>
      </dsp:nvSpPr>
      <dsp:spPr>
        <a:xfrm>
          <a:off x="0" y="0"/>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just" defTabSz="1600200">
            <a:lnSpc>
              <a:spcPct val="90000"/>
            </a:lnSpc>
            <a:spcBef>
              <a:spcPct val="0"/>
            </a:spcBef>
            <a:spcAft>
              <a:spcPct val="35000"/>
            </a:spcAft>
            <a:buFont typeface="Symbol" panose="05050102010706020507" pitchFamily="18" charset="2"/>
            <a:buNone/>
          </a:pPr>
          <a:r>
            <a:rPr lang="en-IN" sz="3600" kern="1200" dirty="0"/>
            <a:t>Image of the concerned Faculty for understanding your faculty in a better way.</a:t>
          </a:r>
        </a:p>
      </dsp:txBody>
      <dsp:txXfrm>
        <a:off x="2239099" y="0"/>
        <a:ext cx="8276500" cy="1359793"/>
      </dsp:txXfrm>
    </dsp:sp>
    <dsp:sp modelId="{3007728B-927F-4384-A410-D30F5665D24F}">
      <dsp:nvSpPr>
        <dsp:cNvPr id="0" name=""/>
        <dsp:cNvSpPr/>
      </dsp:nvSpPr>
      <dsp:spPr>
        <a:xfrm>
          <a:off x="135979" y="145606"/>
          <a:ext cx="2103120" cy="108783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2000" b="-2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511DCD-E9EB-4A78-82F1-6EDE5D497F50}">
      <dsp:nvSpPr>
        <dsp:cNvPr id="0" name=""/>
        <dsp:cNvSpPr/>
      </dsp:nvSpPr>
      <dsp:spPr>
        <a:xfrm>
          <a:off x="0" y="1495772"/>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Font typeface="Symbol" panose="05050102010706020507" pitchFamily="18" charset="2"/>
            <a:buNone/>
          </a:pPr>
          <a:r>
            <a:rPr lang="en-IN" sz="3600" kern="1200" dirty="0"/>
            <a:t>Social</a:t>
          </a:r>
          <a:r>
            <a:rPr lang="en-IN" sz="3600" kern="1200" baseline="0" dirty="0"/>
            <a:t> Media Handles of Professors for contacting them.</a:t>
          </a:r>
          <a:endParaRPr lang="en-IN" sz="3600" kern="1200" dirty="0"/>
        </a:p>
      </dsp:txBody>
      <dsp:txXfrm>
        <a:off x="2239099" y="1495772"/>
        <a:ext cx="8276500" cy="1359793"/>
      </dsp:txXfrm>
    </dsp:sp>
    <dsp:sp modelId="{23EC1B2B-0D4F-451D-BA4B-C00CDD3F4897}">
      <dsp:nvSpPr>
        <dsp:cNvPr id="0" name=""/>
        <dsp:cNvSpPr/>
      </dsp:nvSpPr>
      <dsp:spPr>
        <a:xfrm>
          <a:off x="135979" y="1631751"/>
          <a:ext cx="2103120" cy="1087834"/>
        </a:xfrm>
        <a:prstGeom prst="roundRect">
          <a:avLst>
            <a:gd name="adj" fmla="val 10000"/>
          </a:avLst>
        </a:prstGeom>
        <a:blipFill>
          <a:blip xmlns:r="http://schemas.openxmlformats.org/officeDocument/2006/relationships" r:embed="rId2"/>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5F105A-F3C4-48F5-AD29-A43E43E7070B}">
      <dsp:nvSpPr>
        <dsp:cNvPr id="0" name=""/>
        <dsp:cNvSpPr/>
      </dsp:nvSpPr>
      <dsp:spPr>
        <a:xfrm>
          <a:off x="0" y="2991544"/>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just" defTabSz="1600200">
            <a:lnSpc>
              <a:spcPct val="90000"/>
            </a:lnSpc>
            <a:spcBef>
              <a:spcPct val="0"/>
            </a:spcBef>
            <a:spcAft>
              <a:spcPct val="35000"/>
            </a:spcAft>
            <a:buFont typeface="Symbol" panose="05050102010706020507" pitchFamily="18" charset="2"/>
            <a:buNone/>
          </a:pPr>
          <a:r>
            <a:rPr lang="en-IN" sz="3600" kern="1200" dirty="0"/>
            <a:t>Added </a:t>
          </a:r>
          <a:r>
            <a:rPr lang="en-IN" sz="3600" b="1" kern="1200" dirty="0"/>
            <a:t>Learn More </a:t>
          </a:r>
          <a:r>
            <a:rPr lang="en-IN" sz="3600" kern="1200" dirty="0"/>
            <a:t>Buttons for detailed information about every Faculty.</a:t>
          </a:r>
        </a:p>
      </dsp:txBody>
      <dsp:txXfrm>
        <a:off x="2239099" y="2991544"/>
        <a:ext cx="8276500" cy="1359793"/>
      </dsp:txXfrm>
    </dsp:sp>
    <dsp:sp modelId="{79047BDF-5C61-47A2-9DAB-3473E3AD62AB}">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7000" b="-4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3660BA-1D1E-4288-A74C-19671D5C602F}">
      <dsp:nvSpPr>
        <dsp:cNvPr id="0" name=""/>
        <dsp:cNvSpPr/>
      </dsp:nvSpPr>
      <dsp:spPr>
        <a:xfrm>
          <a:off x="0" y="0"/>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Font typeface="Symbol" panose="05050102010706020507" pitchFamily="18" charset="2"/>
            <a:buNone/>
          </a:pPr>
          <a:r>
            <a:rPr lang="en-IN" sz="2700" kern="1200" dirty="0"/>
            <a:t>Logos of companies visiting the campus instead of their names for enhanced Graphics Design.</a:t>
          </a:r>
        </a:p>
      </dsp:txBody>
      <dsp:txXfrm>
        <a:off x="2239099" y="0"/>
        <a:ext cx="8276500" cy="1359793"/>
      </dsp:txXfrm>
    </dsp:sp>
    <dsp:sp modelId="{3007728B-927F-4384-A410-D30F5665D24F}">
      <dsp:nvSpPr>
        <dsp:cNvPr id="0" name=""/>
        <dsp:cNvSpPr/>
      </dsp:nvSpPr>
      <dsp:spPr>
        <a:xfrm>
          <a:off x="135979" y="145606"/>
          <a:ext cx="2103120" cy="108783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511DCD-E9EB-4A78-82F1-6EDE5D497F50}">
      <dsp:nvSpPr>
        <dsp:cNvPr id="0" name=""/>
        <dsp:cNvSpPr/>
      </dsp:nvSpPr>
      <dsp:spPr>
        <a:xfrm>
          <a:off x="0" y="1495772"/>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dirty="0"/>
            <a:t>Details of the Training and Placement Officer as he is the main point of contact for every placement-related query.</a:t>
          </a:r>
        </a:p>
      </dsp:txBody>
      <dsp:txXfrm>
        <a:off x="2239099" y="1495772"/>
        <a:ext cx="8276500" cy="1359793"/>
      </dsp:txXfrm>
    </dsp:sp>
    <dsp:sp modelId="{23EC1B2B-0D4F-451D-BA4B-C00CDD3F4897}">
      <dsp:nvSpPr>
        <dsp:cNvPr id="0" name=""/>
        <dsp:cNvSpPr/>
      </dsp:nvSpPr>
      <dsp:spPr>
        <a:xfrm>
          <a:off x="135979" y="1631751"/>
          <a:ext cx="2103120" cy="108783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3000" b="-5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5F105A-F3C4-48F5-AD29-A43E43E7070B}">
      <dsp:nvSpPr>
        <dsp:cNvPr id="0" name=""/>
        <dsp:cNvSpPr/>
      </dsp:nvSpPr>
      <dsp:spPr>
        <a:xfrm>
          <a:off x="0" y="2991544"/>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en-IN" sz="2700" kern="1200" dirty="0"/>
            <a:t>Learn More button for more details about Companies and Placement Cell.</a:t>
          </a:r>
        </a:p>
      </dsp:txBody>
      <dsp:txXfrm>
        <a:off x="2239099" y="2991544"/>
        <a:ext cx="8276500" cy="1359793"/>
      </dsp:txXfrm>
    </dsp:sp>
    <dsp:sp modelId="{79047BDF-5C61-47A2-9DAB-3473E3AD62AB}">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7000" b="-4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3660BA-1D1E-4288-A74C-19671D5C602F}">
      <dsp:nvSpPr>
        <dsp:cNvPr id="0" name=""/>
        <dsp:cNvSpPr/>
      </dsp:nvSpPr>
      <dsp:spPr>
        <a:xfrm>
          <a:off x="0" y="0"/>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Font typeface="Symbol" panose="05050102010706020507" pitchFamily="18" charset="2"/>
            <a:buNone/>
          </a:pPr>
          <a:r>
            <a:rPr lang="en-IN" sz="2700" kern="1200" dirty="0"/>
            <a:t>We can render google Maps for dynamic location fetching i.e., we can check the distance from our current location to the college.</a:t>
          </a:r>
        </a:p>
      </dsp:txBody>
      <dsp:txXfrm>
        <a:off x="2239099" y="0"/>
        <a:ext cx="8276500" cy="1359793"/>
      </dsp:txXfrm>
    </dsp:sp>
    <dsp:sp modelId="{3007728B-927F-4384-A410-D30F5665D24F}">
      <dsp:nvSpPr>
        <dsp:cNvPr id="0" name=""/>
        <dsp:cNvSpPr/>
      </dsp:nvSpPr>
      <dsp:spPr>
        <a:xfrm>
          <a:off x="135979" y="145606"/>
          <a:ext cx="2103120" cy="108783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511DCD-E9EB-4A78-82F1-6EDE5D497F50}">
      <dsp:nvSpPr>
        <dsp:cNvPr id="0" name=""/>
        <dsp:cNvSpPr/>
      </dsp:nvSpPr>
      <dsp:spPr>
        <a:xfrm>
          <a:off x="0" y="1495772"/>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Font typeface="Symbol" panose="05050102010706020507" pitchFamily="18" charset="2"/>
            <a:buNone/>
          </a:pPr>
          <a:r>
            <a:rPr lang="en-IN" sz="2700" kern="1200" dirty="0"/>
            <a:t>By using dynamic google maps, the student will be able to check the means of transport to reach the college as desired.</a:t>
          </a:r>
        </a:p>
      </dsp:txBody>
      <dsp:txXfrm>
        <a:off x="2239099" y="1495772"/>
        <a:ext cx="8276500" cy="1359793"/>
      </dsp:txXfrm>
    </dsp:sp>
    <dsp:sp modelId="{23EC1B2B-0D4F-451D-BA4B-C00CDD3F4897}">
      <dsp:nvSpPr>
        <dsp:cNvPr id="0" name=""/>
        <dsp:cNvSpPr/>
      </dsp:nvSpPr>
      <dsp:spPr>
        <a:xfrm>
          <a:off x="135979" y="1631751"/>
          <a:ext cx="2103120" cy="108783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1000" b="-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5F105A-F3C4-48F5-AD29-A43E43E7070B}">
      <dsp:nvSpPr>
        <dsp:cNvPr id="0" name=""/>
        <dsp:cNvSpPr/>
      </dsp:nvSpPr>
      <dsp:spPr>
        <a:xfrm>
          <a:off x="0" y="2991544"/>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Font typeface="Symbol" panose="05050102010706020507" pitchFamily="18" charset="2"/>
            <a:buNone/>
          </a:pPr>
          <a:r>
            <a:rPr lang="en-IN" sz="2700" kern="1200" dirty="0"/>
            <a:t>In case someone doesn’t have access to google maps, he/she can look at the Location and Public transport details provided statically.</a:t>
          </a:r>
        </a:p>
      </dsp:txBody>
      <dsp:txXfrm>
        <a:off x="2239099" y="2991544"/>
        <a:ext cx="8276500" cy="1359793"/>
      </dsp:txXfrm>
    </dsp:sp>
    <dsp:sp modelId="{79047BDF-5C61-47A2-9DAB-3473E3AD62AB}">
      <dsp:nvSpPr>
        <dsp:cNvPr id="0" name=""/>
        <dsp:cNvSpPr/>
      </dsp:nvSpPr>
      <dsp:spPr>
        <a:xfrm>
          <a:off x="135979" y="3127524"/>
          <a:ext cx="2103120" cy="108783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7000" b="-4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9E1B8-A424-4BE4-B557-11AB9519E5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1D6F73D-D598-4532-A420-D4E36DA3DD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25D103F-AB5A-4D27-BF59-7614879B6EED}"/>
              </a:ext>
            </a:extLst>
          </p:cNvPr>
          <p:cNvSpPr>
            <a:spLocks noGrp="1"/>
          </p:cNvSpPr>
          <p:nvPr>
            <p:ph type="dt" sz="half" idx="10"/>
          </p:nvPr>
        </p:nvSpPr>
        <p:spPr/>
        <p:txBody>
          <a:bodyPr/>
          <a:lstStyle/>
          <a:p>
            <a:fld id="{5E37C2C6-5860-454C-874D-76FB5C80CE77}" type="datetimeFigureOut">
              <a:rPr lang="en-IN" smtClean="0"/>
              <a:t>01-07-2022</a:t>
            </a:fld>
            <a:endParaRPr lang="en-IN"/>
          </a:p>
        </p:txBody>
      </p:sp>
      <p:sp>
        <p:nvSpPr>
          <p:cNvPr id="5" name="Footer Placeholder 4">
            <a:extLst>
              <a:ext uri="{FF2B5EF4-FFF2-40B4-BE49-F238E27FC236}">
                <a16:creationId xmlns:a16="http://schemas.microsoft.com/office/drawing/2014/main" id="{6D380C27-BA75-4DE8-9D68-299E3FB910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FD8FF1-3F77-428D-B6F9-26C75D1BF8F1}"/>
              </a:ext>
            </a:extLst>
          </p:cNvPr>
          <p:cNvSpPr>
            <a:spLocks noGrp="1"/>
          </p:cNvSpPr>
          <p:nvPr>
            <p:ph type="sldNum" sz="quarter" idx="12"/>
          </p:nvPr>
        </p:nvSpPr>
        <p:spPr/>
        <p:txBody>
          <a:bodyPr/>
          <a:lstStyle/>
          <a:p>
            <a:fld id="{647DE298-CE67-41CE-91A9-7454D9551160}" type="slidenum">
              <a:rPr lang="en-IN" smtClean="0"/>
              <a:t>‹#›</a:t>
            </a:fld>
            <a:endParaRPr lang="en-IN"/>
          </a:p>
        </p:txBody>
      </p:sp>
    </p:spTree>
    <p:extLst>
      <p:ext uri="{BB962C8B-B14F-4D97-AF65-F5344CB8AC3E}">
        <p14:creationId xmlns:p14="http://schemas.microsoft.com/office/powerpoint/2010/main" val="1091640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ABC38-299B-47CE-8DD1-E811B05C249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D3CE7C-FA1E-45DB-B565-A6A9E909A1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59BB41-E31D-43EC-BEE2-9255E69883B0}"/>
              </a:ext>
            </a:extLst>
          </p:cNvPr>
          <p:cNvSpPr>
            <a:spLocks noGrp="1"/>
          </p:cNvSpPr>
          <p:nvPr>
            <p:ph type="dt" sz="half" idx="10"/>
          </p:nvPr>
        </p:nvSpPr>
        <p:spPr/>
        <p:txBody>
          <a:bodyPr/>
          <a:lstStyle/>
          <a:p>
            <a:fld id="{5E37C2C6-5860-454C-874D-76FB5C80CE77}" type="datetimeFigureOut">
              <a:rPr lang="en-IN" smtClean="0"/>
              <a:t>01-07-2022</a:t>
            </a:fld>
            <a:endParaRPr lang="en-IN"/>
          </a:p>
        </p:txBody>
      </p:sp>
      <p:sp>
        <p:nvSpPr>
          <p:cNvPr id="5" name="Footer Placeholder 4">
            <a:extLst>
              <a:ext uri="{FF2B5EF4-FFF2-40B4-BE49-F238E27FC236}">
                <a16:creationId xmlns:a16="http://schemas.microsoft.com/office/drawing/2014/main" id="{6ADFF405-ACB9-4AFC-97B2-0FA7B14647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10D91B-BCDB-447E-9466-9B04E7D2596B}"/>
              </a:ext>
            </a:extLst>
          </p:cNvPr>
          <p:cNvSpPr>
            <a:spLocks noGrp="1"/>
          </p:cNvSpPr>
          <p:nvPr>
            <p:ph type="sldNum" sz="quarter" idx="12"/>
          </p:nvPr>
        </p:nvSpPr>
        <p:spPr/>
        <p:txBody>
          <a:bodyPr/>
          <a:lstStyle/>
          <a:p>
            <a:fld id="{647DE298-CE67-41CE-91A9-7454D9551160}" type="slidenum">
              <a:rPr lang="en-IN" smtClean="0"/>
              <a:t>‹#›</a:t>
            </a:fld>
            <a:endParaRPr lang="en-IN"/>
          </a:p>
        </p:txBody>
      </p:sp>
    </p:spTree>
    <p:extLst>
      <p:ext uri="{BB962C8B-B14F-4D97-AF65-F5344CB8AC3E}">
        <p14:creationId xmlns:p14="http://schemas.microsoft.com/office/powerpoint/2010/main" val="3748279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04FE55-8970-431E-AC15-9F2CE8B69C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4A47333-8829-4B99-9E0E-6FCE2E6392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448597-7C89-4FD1-80D5-04ADE02DDD48}"/>
              </a:ext>
            </a:extLst>
          </p:cNvPr>
          <p:cNvSpPr>
            <a:spLocks noGrp="1"/>
          </p:cNvSpPr>
          <p:nvPr>
            <p:ph type="dt" sz="half" idx="10"/>
          </p:nvPr>
        </p:nvSpPr>
        <p:spPr/>
        <p:txBody>
          <a:bodyPr/>
          <a:lstStyle/>
          <a:p>
            <a:fld id="{5E37C2C6-5860-454C-874D-76FB5C80CE77}" type="datetimeFigureOut">
              <a:rPr lang="en-IN" smtClean="0"/>
              <a:t>01-07-2022</a:t>
            </a:fld>
            <a:endParaRPr lang="en-IN"/>
          </a:p>
        </p:txBody>
      </p:sp>
      <p:sp>
        <p:nvSpPr>
          <p:cNvPr id="5" name="Footer Placeholder 4">
            <a:extLst>
              <a:ext uri="{FF2B5EF4-FFF2-40B4-BE49-F238E27FC236}">
                <a16:creationId xmlns:a16="http://schemas.microsoft.com/office/drawing/2014/main" id="{1D1CD01C-3641-4808-8A7E-296CC40B44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93EAA5-7981-454D-8AC3-38A3DE97169F}"/>
              </a:ext>
            </a:extLst>
          </p:cNvPr>
          <p:cNvSpPr>
            <a:spLocks noGrp="1"/>
          </p:cNvSpPr>
          <p:nvPr>
            <p:ph type="sldNum" sz="quarter" idx="12"/>
          </p:nvPr>
        </p:nvSpPr>
        <p:spPr/>
        <p:txBody>
          <a:bodyPr/>
          <a:lstStyle/>
          <a:p>
            <a:fld id="{647DE298-CE67-41CE-91A9-7454D9551160}" type="slidenum">
              <a:rPr lang="en-IN" smtClean="0"/>
              <a:t>‹#›</a:t>
            </a:fld>
            <a:endParaRPr lang="en-IN"/>
          </a:p>
        </p:txBody>
      </p:sp>
    </p:spTree>
    <p:extLst>
      <p:ext uri="{BB962C8B-B14F-4D97-AF65-F5344CB8AC3E}">
        <p14:creationId xmlns:p14="http://schemas.microsoft.com/office/powerpoint/2010/main" val="3248917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B037-A0A9-4D63-9E98-85E4C2B1D95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FECD60C-C777-478D-8E00-85D89493F3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32FC4B-AC9C-4BBB-B7AA-349597A604BF}"/>
              </a:ext>
            </a:extLst>
          </p:cNvPr>
          <p:cNvSpPr>
            <a:spLocks noGrp="1"/>
          </p:cNvSpPr>
          <p:nvPr>
            <p:ph type="dt" sz="half" idx="10"/>
          </p:nvPr>
        </p:nvSpPr>
        <p:spPr/>
        <p:txBody>
          <a:bodyPr/>
          <a:lstStyle/>
          <a:p>
            <a:fld id="{5E37C2C6-5860-454C-874D-76FB5C80CE77}" type="datetimeFigureOut">
              <a:rPr lang="en-IN" smtClean="0"/>
              <a:t>01-07-2022</a:t>
            </a:fld>
            <a:endParaRPr lang="en-IN"/>
          </a:p>
        </p:txBody>
      </p:sp>
      <p:sp>
        <p:nvSpPr>
          <p:cNvPr id="5" name="Footer Placeholder 4">
            <a:extLst>
              <a:ext uri="{FF2B5EF4-FFF2-40B4-BE49-F238E27FC236}">
                <a16:creationId xmlns:a16="http://schemas.microsoft.com/office/drawing/2014/main" id="{28336882-764B-4A7C-AE0F-043C579A0D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F28D88-7CC1-4ADB-ADBE-5D0D08F28C52}"/>
              </a:ext>
            </a:extLst>
          </p:cNvPr>
          <p:cNvSpPr>
            <a:spLocks noGrp="1"/>
          </p:cNvSpPr>
          <p:nvPr>
            <p:ph type="sldNum" sz="quarter" idx="12"/>
          </p:nvPr>
        </p:nvSpPr>
        <p:spPr/>
        <p:txBody>
          <a:bodyPr/>
          <a:lstStyle/>
          <a:p>
            <a:fld id="{647DE298-CE67-41CE-91A9-7454D9551160}" type="slidenum">
              <a:rPr lang="en-IN" smtClean="0"/>
              <a:t>‹#›</a:t>
            </a:fld>
            <a:endParaRPr lang="en-IN"/>
          </a:p>
        </p:txBody>
      </p:sp>
    </p:spTree>
    <p:extLst>
      <p:ext uri="{BB962C8B-B14F-4D97-AF65-F5344CB8AC3E}">
        <p14:creationId xmlns:p14="http://schemas.microsoft.com/office/powerpoint/2010/main" val="998806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6FE02-411C-4E7A-BC97-677A858D55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B463D86-D234-4EF7-83CE-5E9061E94F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F94777-54AB-48CC-B30E-4B919A3A1FF9}"/>
              </a:ext>
            </a:extLst>
          </p:cNvPr>
          <p:cNvSpPr>
            <a:spLocks noGrp="1"/>
          </p:cNvSpPr>
          <p:nvPr>
            <p:ph type="dt" sz="half" idx="10"/>
          </p:nvPr>
        </p:nvSpPr>
        <p:spPr/>
        <p:txBody>
          <a:bodyPr/>
          <a:lstStyle/>
          <a:p>
            <a:fld id="{5E37C2C6-5860-454C-874D-76FB5C80CE77}" type="datetimeFigureOut">
              <a:rPr lang="en-IN" smtClean="0"/>
              <a:t>01-07-2022</a:t>
            </a:fld>
            <a:endParaRPr lang="en-IN"/>
          </a:p>
        </p:txBody>
      </p:sp>
      <p:sp>
        <p:nvSpPr>
          <p:cNvPr id="5" name="Footer Placeholder 4">
            <a:extLst>
              <a:ext uri="{FF2B5EF4-FFF2-40B4-BE49-F238E27FC236}">
                <a16:creationId xmlns:a16="http://schemas.microsoft.com/office/drawing/2014/main" id="{259B6A9B-FC06-4EF8-B0CE-036933AB0F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04C605-5C37-4F10-B70D-F13591C28C70}"/>
              </a:ext>
            </a:extLst>
          </p:cNvPr>
          <p:cNvSpPr>
            <a:spLocks noGrp="1"/>
          </p:cNvSpPr>
          <p:nvPr>
            <p:ph type="sldNum" sz="quarter" idx="12"/>
          </p:nvPr>
        </p:nvSpPr>
        <p:spPr/>
        <p:txBody>
          <a:bodyPr/>
          <a:lstStyle/>
          <a:p>
            <a:fld id="{647DE298-CE67-41CE-91A9-7454D9551160}" type="slidenum">
              <a:rPr lang="en-IN" smtClean="0"/>
              <a:t>‹#›</a:t>
            </a:fld>
            <a:endParaRPr lang="en-IN"/>
          </a:p>
        </p:txBody>
      </p:sp>
    </p:spTree>
    <p:extLst>
      <p:ext uri="{BB962C8B-B14F-4D97-AF65-F5344CB8AC3E}">
        <p14:creationId xmlns:p14="http://schemas.microsoft.com/office/powerpoint/2010/main" val="2987269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8839-48C5-4982-A7A4-E1415885F6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DD63A50-29F7-4747-8E47-34CB898047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AB1B5CD-B276-481D-A2DD-949E1864A4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85DD68C-A531-4B90-8C2F-4AE0C18D0B43}"/>
              </a:ext>
            </a:extLst>
          </p:cNvPr>
          <p:cNvSpPr>
            <a:spLocks noGrp="1"/>
          </p:cNvSpPr>
          <p:nvPr>
            <p:ph type="dt" sz="half" idx="10"/>
          </p:nvPr>
        </p:nvSpPr>
        <p:spPr/>
        <p:txBody>
          <a:bodyPr/>
          <a:lstStyle/>
          <a:p>
            <a:fld id="{5E37C2C6-5860-454C-874D-76FB5C80CE77}" type="datetimeFigureOut">
              <a:rPr lang="en-IN" smtClean="0"/>
              <a:t>01-07-2022</a:t>
            </a:fld>
            <a:endParaRPr lang="en-IN"/>
          </a:p>
        </p:txBody>
      </p:sp>
      <p:sp>
        <p:nvSpPr>
          <p:cNvPr id="6" name="Footer Placeholder 5">
            <a:extLst>
              <a:ext uri="{FF2B5EF4-FFF2-40B4-BE49-F238E27FC236}">
                <a16:creationId xmlns:a16="http://schemas.microsoft.com/office/drawing/2014/main" id="{3AEEB0E0-A121-40E2-9BBD-BBAFBB17DE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EF5B5D7-0CE1-4049-AEC0-45A3FD5B1813}"/>
              </a:ext>
            </a:extLst>
          </p:cNvPr>
          <p:cNvSpPr>
            <a:spLocks noGrp="1"/>
          </p:cNvSpPr>
          <p:nvPr>
            <p:ph type="sldNum" sz="quarter" idx="12"/>
          </p:nvPr>
        </p:nvSpPr>
        <p:spPr/>
        <p:txBody>
          <a:bodyPr/>
          <a:lstStyle/>
          <a:p>
            <a:fld id="{647DE298-CE67-41CE-91A9-7454D9551160}" type="slidenum">
              <a:rPr lang="en-IN" smtClean="0"/>
              <a:t>‹#›</a:t>
            </a:fld>
            <a:endParaRPr lang="en-IN"/>
          </a:p>
        </p:txBody>
      </p:sp>
    </p:spTree>
    <p:extLst>
      <p:ext uri="{BB962C8B-B14F-4D97-AF65-F5344CB8AC3E}">
        <p14:creationId xmlns:p14="http://schemas.microsoft.com/office/powerpoint/2010/main" val="1304948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2A37-A63B-40BB-81A6-3FE242375C5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F1B7D0-CCC3-4DD4-9A7F-54FE51BF86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F8D1DF-1074-43F0-8FD0-56641142BE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7C59DAF-9222-4595-A3EF-4E5FF05BFD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E16342-B6CB-487D-A5F6-49D40BB0EE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09CB83C-271A-4FDD-A65D-F6FA0EF7F73A}"/>
              </a:ext>
            </a:extLst>
          </p:cNvPr>
          <p:cNvSpPr>
            <a:spLocks noGrp="1"/>
          </p:cNvSpPr>
          <p:nvPr>
            <p:ph type="dt" sz="half" idx="10"/>
          </p:nvPr>
        </p:nvSpPr>
        <p:spPr/>
        <p:txBody>
          <a:bodyPr/>
          <a:lstStyle/>
          <a:p>
            <a:fld id="{5E37C2C6-5860-454C-874D-76FB5C80CE77}" type="datetimeFigureOut">
              <a:rPr lang="en-IN" smtClean="0"/>
              <a:t>01-07-2022</a:t>
            </a:fld>
            <a:endParaRPr lang="en-IN"/>
          </a:p>
        </p:txBody>
      </p:sp>
      <p:sp>
        <p:nvSpPr>
          <p:cNvPr id="8" name="Footer Placeholder 7">
            <a:extLst>
              <a:ext uri="{FF2B5EF4-FFF2-40B4-BE49-F238E27FC236}">
                <a16:creationId xmlns:a16="http://schemas.microsoft.com/office/drawing/2014/main" id="{EFA80A29-8DC2-4A45-A6DC-4D9779AEF28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C421B68-BD91-44EF-9455-C8363487CD02}"/>
              </a:ext>
            </a:extLst>
          </p:cNvPr>
          <p:cNvSpPr>
            <a:spLocks noGrp="1"/>
          </p:cNvSpPr>
          <p:nvPr>
            <p:ph type="sldNum" sz="quarter" idx="12"/>
          </p:nvPr>
        </p:nvSpPr>
        <p:spPr/>
        <p:txBody>
          <a:bodyPr/>
          <a:lstStyle/>
          <a:p>
            <a:fld id="{647DE298-CE67-41CE-91A9-7454D9551160}" type="slidenum">
              <a:rPr lang="en-IN" smtClean="0"/>
              <a:t>‹#›</a:t>
            </a:fld>
            <a:endParaRPr lang="en-IN"/>
          </a:p>
        </p:txBody>
      </p:sp>
    </p:spTree>
    <p:extLst>
      <p:ext uri="{BB962C8B-B14F-4D97-AF65-F5344CB8AC3E}">
        <p14:creationId xmlns:p14="http://schemas.microsoft.com/office/powerpoint/2010/main" val="528969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41B35-7EEE-4936-A03C-23E7B6FEB28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9DAE6B9-90B8-4A3F-AB7F-9D941D47AA02}"/>
              </a:ext>
            </a:extLst>
          </p:cNvPr>
          <p:cNvSpPr>
            <a:spLocks noGrp="1"/>
          </p:cNvSpPr>
          <p:nvPr>
            <p:ph type="dt" sz="half" idx="10"/>
          </p:nvPr>
        </p:nvSpPr>
        <p:spPr/>
        <p:txBody>
          <a:bodyPr/>
          <a:lstStyle/>
          <a:p>
            <a:fld id="{5E37C2C6-5860-454C-874D-76FB5C80CE77}" type="datetimeFigureOut">
              <a:rPr lang="en-IN" smtClean="0"/>
              <a:t>01-07-2022</a:t>
            </a:fld>
            <a:endParaRPr lang="en-IN"/>
          </a:p>
        </p:txBody>
      </p:sp>
      <p:sp>
        <p:nvSpPr>
          <p:cNvPr id="4" name="Footer Placeholder 3">
            <a:extLst>
              <a:ext uri="{FF2B5EF4-FFF2-40B4-BE49-F238E27FC236}">
                <a16:creationId xmlns:a16="http://schemas.microsoft.com/office/drawing/2014/main" id="{E89FE9FD-0DA5-40C7-9458-9E141D427B4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710F0E5-3EFC-424A-A637-048E40BC372A}"/>
              </a:ext>
            </a:extLst>
          </p:cNvPr>
          <p:cNvSpPr>
            <a:spLocks noGrp="1"/>
          </p:cNvSpPr>
          <p:nvPr>
            <p:ph type="sldNum" sz="quarter" idx="12"/>
          </p:nvPr>
        </p:nvSpPr>
        <p:spPr/>
        <p:txBody>
          <a:bodyPr/>
          <a:lstStyle/>
          <a:p>
            <a:fld id="{647DE298-CE67-41CE-91A9-7454D9551160}" type="slidenum">
              <a:rPr lang="en-IN" smtClean="0"/>
              <a:t>‹#›</a:t>
            </a:fld>
            <a:endParaRPr lang="en-IN"/>
          </a:p>
        </p:txBody>
      </p:sp>
    </p:spTree>
    <p:extLst>
      <p:ext uri="{BB962C8B-B14F-4D97-AF65-F5344CB8AC3E}">
        <p14:creationId xmlns:p14="http://schemas.microsoft.com/office/powerpoint/2010/main" val="1840161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145AC4-FAC8-41EB-B813-C23B6EA07786}"/>
              </a:ext>
            </a:extLst>
          </p:cNvPr>
          <p:cNvSpPr>
            <a:spLocks noGrp="1"/>
          </p:cNvSpPr>
          <p:nvPr>
            <p:ph type="dt" sz="half" idx="10"/>
          </p:nvPr>
        </p:nvSpPr>
        <p:spPr/>
        <p:txBody>
          <a:bodyPr/>
          <a:lstStyle/>
          <a:p>
            <a:fld id="{5E37C2C6-5860-454C-874D-76FB5C80CE77}" type="datetimeFigureOut">
              <a:rPr lang="en-IN" smtClean="0"/>
              <a:t>01-07-2022</a:t>
            </a:fld>
            <a:endParaRPr lang="en-IN"/>
          </a:p>
        </p:txBody>
      </p:sp>
      <p:sp>
        <p:nvSpPr>
          <p:cNvPr id="3" name="Footer Placeholder 2">
            <a:extLst>
              <a:ext uri="{FF2B5EF4-FFF2-40B4-BE49-F238E27FC236}">
                <a16:creationId xmlns:a16="http://schemas.microsoft.com/office/drawing/2014/main" id="{B992A638-759D-409C-8F01-EC2424C5B66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872C398-B2D6-4A4F-8092-4A2FEEADE3EB}"/>
              </a:ext>
            </a:extLst>
          </p:cNvPr>
          <p:cNvSpPr>
            <a:spLocks noGrp="1"/>
          </p:cNvSpPr>
          <p:nvPr>
            <p:ph type="sldNum" sz="quarter" idx="12"/>
          </p:nvPr>
        </p:nvSpPr>
        <p:spPr/>
        <p:txBody>
          <a:bodyPr/>
          <a:lstStyle/>
          <a:p>
            <a:fld id="{647DE298-CE67-41CE-91A9-7454D9551160}" type="slidenum">
              <a:rPr lang="en-IN" smtClean="0"/>
              <a:t>‹#›</a:t>
            </a:fld>
            <a:endParaRPr lang="en-IN"/>
          </a:p>
        </p:txBody>
      </p:sp>
    </p:spTree>
    <p:extLst>
      <p:ext uri="{BB962C8B-B14F-4D97-AF65-F5344CB8AC3E}">
        <p14:creationId xmlns:p14="http://schemas.microsoft.com/office/powerpoint/2010/main" val="978543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BF560-89A7-4386-A752-905BE620C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D1413B1-95CC-4C85-A760-4DBB994BAD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1B662F3-87E9-4314-A74D-672A5B6192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C3AC76-BF29-4BB0-BAEC-4B1413DD8225}"/>
              </a:ext>
            </a:extLst>
          </p:cNvPr>
          <p:cNvSpPr>
            <a:spLocks noGrp="1"/>
          </p:cNvSpPr>
          <p:nvPr>
            <p:ph type="dt" sz="half" idx="10"/>
          </p:nvPr>
        </p:nvSpPr>
        <p:spPr/>
        <p:txBody>
          <a:bodyPr/>
          <a:lstStyle/>
          <a:p>
            <a:fld id="{5E37C2C6-5860-454C-874D-76FB5C80CE77}" type="datetimeFigureOut">
              <a:rPr lang="en-IN" smtClean="0"/>
              <a:t>01-07-2022</a:t>
            </a:fld>
            <a:endParaRPr lang="en-IN"/>
          </a:p>
        </p:txBody>
      </p:sp>
      <p:sp>
        <p:nvSpPr>
          <p:cNvPr id="6" name="Footer Placeholder 5">
            <a:extLst>
              <a:ext uri="{FF2B5EF4-FFF2-40B4-BE49-F238E27FC236}">
                <a16:creationId xmlns:a16="http://schemas.microsoft.com/office/drawing/2014/main" id="{43BCA023-1B5C-4EFE-8498-B2EC3F2E9D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E0DD1D-DAEE-4D5E-AA55-47B3CE9CE182}"/>
              </a:ext>
            </a:extLst>
          </p:cNvPr>
          <p:cNvSpPr>
            <a:spLocks noGrp="1"/>
          </p:cNvSpPr>
          <p:nvPr>
            <p:ph type="sldNum" sz="quarter" idx="12"/>
          </p:nvPr>
        </p:nvSpPr>
        <p:spPr/>
        <p:txBody>
          <a:bodyPr/>
          <a:lstStyle/>
          <a:p>
            <a:fld id="{647DE298-CE67-41CE-91A9-7454D9551160}" type="slidenum">
              <a:rPr lang="en-IN" smtClean="0"/>
              <a:t>‹#›</a:t>
            </a:fld>
            <a:endParaRPr lang="en-IN"/>
          </a:p>
        </p:txBody>
      </p:sp>
    </p:spTree>
    <p:extLst>
      <p:ext uri="{BB962C8B-B14F-4D97-AF65-F5344CB8AC3E}">
        <p14:creationId xmlns:p14="http://schemas.microsoft.com/office/powerpoint/2010/main" val="4137712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D5F0-C9C5-48D1-9C3C-C978183666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E5F90A4-30DF-44DF-86F5-8DC75F938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424C5A9-F7D7-4F43-B701-F99B4CCF8C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85B1AD-AD1B-443B-BDC5-158AAF5399BD}"/>
              </a:ext>
            </a:extLst>
          </p:cNvPr>
          <p:cNvSpPr>
            <a:spLocks noGrp="1"/>
          </p:cNvSpPr>
          <p:nvPr>
            <p:ph type="dt" sz="half" idx="10"/>
          </p:nvPr>
        </p:nvSpPr>
        <p:spPr/>
        <p:txBody>
          <a:bodyPr/>
          <a:lstStyle/>
          <a:p>
            <a:fld id="{5E37C2C6-5860-454C-874D-76FB5C80CE77}" type="datetimeFigureOut">
              <a:rPr lang="en-IN" smtClean="0"/>
              <a:t>01-07-2022</a:t>
            </a:fld>
            <a:endParaRPr lang="en-IN"/>
          </a:p>
        </p:txBody>
      </p:sp>
      <p:sp>
        <p:nvSpPr>
          <p:cNvPr id="6" name="Footer Placeholder 5">
            <a:extLst>
              <a:ext uri="{FF2B5EF4-FFF2-40B4-BE49-F238E27FC236}">
                <a16:creationId xmlns:a16="http://schemas.microsoft.com/office/drawing/2014/main" id="{E0E21114-A0D3-450B-B96D-2933C6C3A2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19EC8C-B9D9-4F51-8EB0-CD4A631CF8EF}"/>
              </a:ext>
            </a:extLst>
          </p:cNvPr>
          <p:cNvSpPr>
            <a:spLocks noGrp="1"/>
          </p:cNvSpPr>
          <p:nvPr>
            <p:ph type="sldNum" sz="quarter" idx="12"/>
          </p:nvPr>
        </p:nvSpPr>
        <p:spPr/>
        <p:txBody>
          <a:bodyPr/>
          <a:lstStyle/>
          <a:p>
            <a:fld id="{647DE298-CE67-41CE-91A9-7454D9551160}" type="slidenum">
              <a:rPr lang="en-IN" smtClean="0"/>
              <a:t>‹#›</a:t>
            </a:fld>
            <a:endParaRPr lang="en-IN"/>
          </a:p>
        </p:txBody>
      </p:sp>
    </p:spTree>
    <p:extLst>
      <p:ext uri="{BB962C8B-B14F-4D97-AF65-F5344CB8AC3E}">
        <p14:creationId xmlns:p14="http://schemas.microsoft.com/office/powerpoint/2010/main" val="3887669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B6A8FD-1727-48B6-AC9E-79D4C104A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5DD7B8-B6D3-41DF-86C5-E2F02A699F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CC5B13-5559-4939-BF60-27F4C48219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7C2C6-5860-454C-874D-76FB5C80CE77}" type="datetimeFigureOut">
              <a:rPr lang="en-IN" smtClean="0"/>
              <a:t>01-07-2022</a:t>
            </a:fld>
            <a:endParaRPr lang="en-IN"/>
          </a:p>
        </p:txBody>
      </p:sp>
      <p:sp>
        <p:nvSpPr>
          <p:cNvPr id="5" name="Footer Placeholder 4">
            <a:extLst>
              <a:ext uri="{FF2B5EF4-FFF2-40B4-BE49-F238E27FC236}">
                <a16:creationId xmlns:a16="http://schemas.microsoft.com/office/drawing/2014/main" id="{0783EC4E-9024-43D4-B721-BE45E2F488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8C014F7-53EA-4EB7-97A8-4CF8C40F14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7DE298-CE67-41CE-91A9-7454D9551160}" type="slidenum">
              <a:rPr lang="en-IN" smtClean="0"/>
              <a:t>‹#›</a:t>
            </a:fld>
            <a:endParaRPr lang="en-IN"/>
          </a:p>
        </p:txBody>
      </p:sp>
    </p:spTree>
    <p:extLst>
      <p:ext uri="{BB962C8B-B14F-4D97-AF65-F5344CB8AC3E}">
        <p14:creationId xmlns:p14="http://schemas.microsoft.com/office/powerpoint/2010/main" val="3852439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6AED-F738-4ECE-86EC-5D21EE5FC329}"/>
              </a:ext>
            </a:extLst>
          </p:cNvPr>
          <p:cNvSpPr>
            <a:spLocks noGrp="1"/>
          </p:cNvSpPr>
          <p:nvPr>
            <p:ph type="ctrTitle"/>
          </p:nvPr>
        </p:nvSpPr>
        <p:spPr>
          <a:xfrm>
            <a:off x="1524000" y="1598947"/>
            <a:ext cx="9144000" cy="2387600"/>
          </a:xfrm>
        </p:spPr>
        <p:txBody>
          <a:bodyPr/>
          <a:lstStyle/>
          <a:p>
            <a:r>
              <a:rPr lang="en-IN" b="1" dirty="0">
                <a:latin typeface="Arial Black" panose="020B0A04020102020204" pitchFamily="34" charset="0"/>
              </a:rPr>
              <a:t>NSUT WEST CAMPUS</a:t>
            </a:r>
          </a:p>
        </p:txBody>
      </p:sp>
      <p:sp>
        <p:nvSpPr>
          <p:cNvPr id="3" name="Subtitle 2">
            <a:extLst>
              <a:ext uri="{FF2B5EF4-FFF2-40B4-BE49-F238E27FC236}">
                <a16:creationId xmlns:a16="http://schemas.microsoft.com/office/drawing/2014/main" id="{B6406F08-0316-47AD-A913-69F8545BF9B5}"/>
              </a:ext>
            </a:extLst>
          </p:cNvPr>
          <p:cNvSpPr>
            <a:spLocks noGrp="1"/>
          </p:cNvSpPr>
          <p:nvPr>
            <p:ph type="subTitle" idx="1"/>
          </p:nvPr>
        </p:nvSpPr>
        <p:spPr>
          <a:xfrm>
            <a:off x="1524000" y="419769"/>
            <a:ext cx="9144000" cy="1655762"/>
          </a:xfrm>
        </p:spPr>
        <p:txBody>
          <a:bodyPr>
            <a:normAutofit/>
          </a:bodyPr>
          <a:lstStyle/>
          <a:p>
            <a:r>
              <a:rPr lang="en-IN" sz="5400" dirty="0"/>
              <a:t>HUMAN COMPUTER INTERACTION</a:t>
            </a:r>
          </a:p>
        </p:txBody>
      </p:sp>
      <p:sp>
        <p:nvSpPr>
          <p:cNvPr id="11" name="TextBox 10">
            <a:extLst>
              <a:ext uri="{FF2B5EF4-FFF2-40B4-BE49-F238E27FC236}">
                <a16:creationId xmlns:a16="http://schemas.microsoft.com/office/drawing/2014/main" id="{30D38C45-5234-4FC4-9BC1-7F89945CE8DE}"/>
              </a:ext>
            </a:extLst>
          </p:cNvPr>
          <p:cNvSpPr txBox="1"/>
          <p:nvPr/>
        </p:nvSpPr>
        <p:spPr>
          <a:xfrm>
            <a:off x="4081111" y="5478328"/>
            <a:ext cx="3667226" cy="707886"/>
          </a:xfrm>
          <a:prstGeom prst="rect">
            <a:avLst/>
          </a:prstGeom>
          <a:noFill/>
        </p:spPr>
        <p:txBody>
          <a:bodyPr wrap="square" rtlCol="0">
            <a:spAutoFit/>
          </a:bodyPr>
          <a:lstStyle/>
          <a:p>
            <a:pPr algn="ctr"/>
            <a:r>
              <a:rPr lang="en-IN" sz="2000" b="1" dirty="0"/>
              <a:t>Enhancement of UI of Website </a:t>
            </a:r>
          </a:p>
          <a:p>
            <a:pPr algn="ctr"/>
            <a:r>
              <a:rPr lang="en-IN" sz="2000" b="1" dirty="0"/>
              <a:t>Using Figma Tool</a:t>
            </a:r>
          </a:p>
        </p:txBody>
      </p:sp>
      <p:pic>
        <p:nvPicPr>
          <p:cNvPr id="13" name="Picture 12">
            <a:extLst>
              <a:ext uri="{FF2B5EF4-FFF2-40B4-BE49-F238E27FC236}">
                <a16:creationId xmlns:a16="http://schemas.microsoft.com/office/drawing/2014/main" id="{0DF2E2FE-3D8D-465F-8F4B-F7B13E77A418}"/>
              </a:ext>
            </a:extLst>
          </p:cNvPr>
          <p:cNvPicPr>
            <a:picLocks noChangeAspect="1"/>
          </p:cNvPicPr>
          <p:nvPr/>
        </p:nvPicPr>
        <p:blipFill>
          <a:blip r:embed="rId2"/>
          <a:stretch>
            <a:fillRect/>
          </a:stretch>
        </p:blipFill>
        <p:spPr>
          <a:xfrm>
            <a:off x="1523603" y="2234080"/>
            <a:ext cx="9144793" cy="2389839"/>
          </a:xfrm>
          <a:prstGeom prst="rect">
            <a:avLst/>
          </a:prstGeom>
        </p:spPr>
      </p:pic>
    </p:spTree>
    <p:extLst>
      <p:ext uri="{BB962C8B-B14F-4D97-AF65-F5344CB8AC3E}">
        <p14:creationId xmlns:p14="http://schemas.microsoft.com/office/powerpoint/2010/main" val="2483412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66CB6-DC11-43B4-AE73-0C5C041963F5}"/>
              </a:ext>
            </a:extLst>
          </p:cNvPr>
          <p:cNvSpPr>
            <a:spLocks noGrp="1"/>
          </p:cNvSpPr>
          <p:nvPr>
            <p:ph type="title"/>
          </p:nvPr>
        </p:nvSpPr>
        <p:spPr/>
        <p:txBody>
          <a:bodyPr/>
          <a:lstStyle/>
          <a:p>
            <a:pPr algn="ctr"/>
            <a:r>
              <a:rPr lang="en-IN" b="1" dirty="0"/>
              <a:t>T&amp;P PAGE</a:t>
            </a:r>
          </a:p>
        </p:txBody>
      </p:sp>
      <p:pic>
        <p:nvPicPr>
          <p:cNvPr id="5" name="Content Placeholder 4">
            <a:extLst>
              <a:ext uri="{FF2B5EF4-FFF2-40B4-BE49-F238E27FC236}">
                <a16:creationId xmlns:a16="http://schemas.microsoft.com/office/drawing/2014/main" id="{88EE2C8D-966A-45E8-9299-C1967636D6C4}"/>
              </a:ext>
            </a:extLst>
          </p:cNvPr>
          <p:cNvPicPr>
            <a:picLocks noGrp="1" noChangeAspect="1"/>
          </p:cNvPicPr>
          <p:nvPr>
            <p:ph sz="half" idx="1"/>
          </p:nvPr>
        </p:nvPicPr>
        <p:blipFill>
          <a:blip r:embed="rId2"/>
          <a:stretch>
            <a:fillRect/>
          </a:stretch>
        </p:blipFill>
        <p:spPr>
          <a:xfrm>
            <a:off x="471638" y="1825625"/>
            <a:ext cx="5548162" cy="4351338"/>
          </a:xfrm>
          <a:prstGeom prst="rect">
            <a:avLst/>
          </a:prstGeom>
        </p:spPr>
      </p:pic>
      <p:pic>
        <p:nvPicPr>
          <p:cNvPr id="6" name="Content Placeholder 5">
            <a:extLst>
              <a:ext uri="{FF2B5EF4-FFF2-40B4-BE49-F238E27FC236}">
                <a16:creationId xmlns:a16="http://schemas.microsoft.com/office/drawing/2014/main" id="{51BE142E-E30D-42C8-835F-4E8324C4BDF9}"/>
              </a:ext>
            </a:extLst>
          </p:cNvPr>
          <p:cNvPicPr>
            <a:picLocks noGrp="1" noChangeAspect="1"/>
          </p:cNvPicPr>
          <p:nvPr>
            <p:ph sz="half" idx="2"/>
          </p:nvPr>
        </p:nvPicPr>
        <p:blipFill>
          <a:blip r:embed="rId3"/>
          <a:stretch>
            <a:fillRect/>
          </a:stretch>
        </p:blipFill>
        <p:spPr>
          <a:xfrm>
            <a:off x="6172200" y="1825625"/>
            <a:ext cx="5181600" cy="4219040"/>
          </a:xfrm>
          <a:prstGeom prst="rect">
            <a:avLst/>
          </a:prstGeom>
        </p:spPr>
      </p:pic>
    </p:spTree>
    <p:extLst>
      <p:ext uri="{BB962C8B-B14F-4D97-AF65-F5344CB8AC3E}">
        <p14:creationId xmlns:p14="http://schemas.microsoft.com/office/powerpoint/2010/main" val="916390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0CA8A-3CB9-4C85-920C-43373E26B1C5}"/>
              </a:ext>
            </a:extLst>
          </p:cNvPr>
          <p:cNvSpPr>
            <a:spLocks noGrp="1"/>
          </p:cNvSpPr>
          <p:nvPr>
            <p:ph type="title"/>
          </p:nvPr>
        </p:nvSpPr>
        <p:spPr/>
        <p:txBody>
          <a:bodyPr/>
          <a:lstStyle/>
          <a:p>
            <a:pPr algn="ctr"/>
            <a:r>
              <a:rPr lang="en-IN" b="1" dirty="0"/>
              <a:t>Enhancements in T&amp;P Page</a:t>
            </a:r>
          </a:p>
        </p:txBody>
      </p:sp>
      <p:graphicFrame>
        <p:nvGraphicFramePr>
          <p:cNvPr id="4" name="Content Placeholder 3">
            <a:extLst>
              <a:ext uri="{FF2B5EF4-FFF2-40B4-BE49-F238E27FC236}">
                <a16:creationId xmlns:a16="http://schemas.microsoft.com/office/drawing/2014/main" id="{857FC88D-50E1-4826-AFA1-4FFFAE34B4AE}"/>
              </a:ext>
            </a:extLst>
          </p:cNvPr>
          <p:cNvGraphicFramePr>
            <a:graphicFrameLocks noGrp="1"/>
          </p:cNvGraphicFramePr>
          <p:nvPr>
            <p:ph idx="1"/>
            <p:extLst>
              <p:ext uri="{D42A27DB-BD31-4B8C-83A1-F6EECF244321}">
                <p14:modId xmlns:p14="http://schemas.microsoft.com/office/powerpoint/2010/main" val="17322091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3028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71409-F217-4137-A7A6-10E9FAB9B4D9}"/>
              </a:ext>
            </a:extLst>
          </p:cNvPr>
          <p:cNvSpPr>
            <a:spLocks noGrp="1"/>
          </p:cNvSpPr>
          <p:nvPr>
            <p:ph type="title"/>
          </p:nvPr>
        </p:nvSpPr>
        <p:spPr/>
        <p:txBody>
          <a:bodyPr>
            <a:normAutofit/>
          </a:bodyPr>
          <a:lstStyle/>
          <a:p>
            <a:pPr algn="ctr"/>
            <a:r>
              <a:rPr lang="en-IN" b="1" dirty="0"/>
              <a:t>HOW TO REACH PAGE?</a:t>
            </a:r>
          </a:p>
        </p:txBody>
      </p:sp>
      <p:pic>
        <p:nvPicPr>
          <p:cNvPr id="6" name="Content Placeholder 5">
            <a:extLst>
              <a:ext uri="{FF2B5EF4-FFF2-40B4-BE49-F238E27FC236}">
                <a16:creationId xmlns:a16="http://schemas.microsoft.com/office/drawing/2014/main" id="{F2B6A2D9-CD68-4611-8C96-C78634C0736B}"/>
              </a:ext>
            </a:extLst>
          </p:cNvPr>
          <p:cNvPicPr>
            <a:picLocks noGrp="1" noChangeAspect="1"/>
          </p:cNvPicPr>
          <p:nvPr>
            <p:ph sz="half" idx="1"/>
          </p:nvPr>
        </p:nvPicPr>
        <p:blipFill>
          <a:blip r:embed="rId2"/>
          <a:stretch>
            <a:fillRect/>
          </a:stretch>
        </p:blipFill>
        <p:spPr>
          <a:xfrm>
            <a:off x="641684" y="1953927"/>
            <a:ext cx="4998720" cy="4129239"/>
          </a:xfrm>
          <a:prstGeom prst="rect">
            <a:avLst/>
          </a:prstGeom>
        </p:spPr>
      </p:pic>
      <p:pic>
        <p:nvPicPr>
          <p:cNvPr id="7" name="Content Placeholder 6">
            <a:extLst>
              <a:ext uri="{FF2B5EF4-FFF2-40B4-BE49-F238E27FC236}">
                <a16:creationId xmlns:a16="http://schemas.microsoft.com/office/drawing/2014/main" id="{959FA1C2-4F99-4C8D-BC28-08DC02667BBF}"/>
              </a:ext>
            </a:extLst>
          </p:cNvPr>
          <p:cNvPicPr>
            <a:picLocks noGrp="1" noChangeAspect="1"/>
          </p:cNvPicPr>
          <p:nvPr>
            <p:ph sz="half" idx="2"/>
          </p:nvPr>
        </p:nvPicPr>
        <p:blipFill>
          <a:blip r:embed="rId3"/>
          <a:stretch>
            <a:fillRect/>
          </a:stretch>
        </p:blipFill>
        <p:spPr>
          <a:xfrm>
            <a:off x="5755907" y="1953927"/>
            <a:ext cx="5794409" cy="4223035"/>
          </a:xfrm>
          <a:prstGeom prst="rect">
            <a:avLst/>
          </a:prstGeom>
        </p:spPr>
      </p:pic>
    </p:spTree>
    <p:extLst>
      <p:ext uri="{BB962C8B-B14F-4D97-AF65-F5344CB8AC3E}">
        <p14:creationId xmlns:p14="http://schemas.microsoft.com/office/powerpoint/2010/main" val="2196259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67B6-3183-42AC-B752-672F045BD341}"/>
              </a:ext>
            </a:extLst>
          </p:cNvPr>
          <p:cNvSpPr>
            <a:spLocks noGrp="1"/>
          </p:cNvSpPr>
          <p:nvPr>
            <p:ph type="title"/>
          </p:nvPr>
        </p:nvSpPr>
        <p:spPr/>
        <p:txBody>
          <a:bodyPr/>
          <a:lstStyle/>
          <a:p>
            <a:pPr algn="ctr"/>
            <a:r>
              <a:rPr lang="en-IN" b="1" dirty="0"/>
              <a:t>Enhancements in How to Reach Page?</a:t>
            </a:r>
          </a:p>
        </p:txBody>
      </p:sp>
      <p:graphicFrame>
        <p:nvGraphicFramePr>
          <p:cNvPr id="4" name="Content Placeholder 3">
            <a:extLst>
              <a:ext uri="{FF2B5EF4-FFF2-40B4-BE49-F238E27FC236}">
                <a16:creationId xmlns:a16="http://schemas.microsoft.com/office/drawing/2014/main" id="{879DA76A-6331-462B-BD61-F80B65538F5E}"/>
              </a:ext>
            </a:extLst>
          </p:cNvPr>
          <p:cNvGraphicFramePr>
            <a:graphicFrameLocks noGrp="1"/>
          </p:cNvGraphicFramePr>
          <p:nvPr>
            <p:ph idx="1"/>
            <p:extLst>
              <p:ext uri="{D42A27DB-BD31-4B8C-83A1-F6EECF244321}">
                <p14:modId xmlns:p14="http://schemas.microsoft.com/office/powerpoint/2010/main" val="28389157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4077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6F96B-54C7-4100-84F7-0942301C2BAD}"/>
              </a:ext>
            </a:extLst>
          </p:cNvPr>
          <p:cNvSpPr>
            <a:spLocks noGrp="1"/>
          </p:cNvSpPr>
          <p:nvPr>
            <p:ph type="title"/>
          </p:nvPr>
        </p:nvSpPr>
        <p:spPr/>
        <p:txBody>
          <a:bodyPr/>
          <a:lstStyle/>
          <a:p>
            <a:r>
              <a:rPr lang="en-IN" b="1" dirty="0"/>
              <a:t>FUTURE SCOPE: ADDITIONAL FOOTER PAGE</a:t>
            </a:r>
          </a:p>
        </p:txBody>
      </p:sp>
      <p:pic>
        <p:nvPicPr>
          <p:cNvPr id="5" name="Content Placeholder 4">
            <a:extLst>
              <a:ext uri="{FF2B5EF4-FFF2-40B4-BE49-F238E27FC236}">
                <a16:creationId xmlns:a16="http://schemas.microsoft.com/office/drawing/2014/main" id="{F3DA2C63-3FDD-4848-B238-D508F794D7A9}"/>
              </a:ext>
            </a:extLst>
          </p:cNvPr>
          <p:cNvPicPr>
            <a:picLocks noGrp="1" noChangeAspect="1"/>
          </p:cNvPicPr>
          <p:nvPr>
            <p:ph sz="half" idx="1"/>
          </p:nvPr>
        </p:nvPicPr>
        <p:blipFill>
          <a:blip r:embed="rId2"/>
          <a:stretch>
            <a:fillRect/>
          </a:stretch>
        </p:blipFill>
        <p:spPr>
          <a:xfrm>
            <a:off x="423512" y="1825625"/>
            <a:ext cx="5596288" cy="4351338"/>
          </a:xfrm>
          <a:prstGeom prst="rect">
            <a:avLst/>
          </a:prstGeom>
        </p:spPr>
      </p:pic>
      <p:sp>
        <p:nvSpPr>
          <p:cNvPr id="4" name="Content Placeholder 3">
            <a:extLst>
              <a:ext uri="{FF2B5EF4-FFF2-40B4-BE49-F238E27FC236}">
                <a16:creationId xmlns:a16="http://schemas.microsoft.com/office/drawing/2014/main" id="{AFD6A5D3-9014-4E9B-99D8-3662E5BBD9EC}"/>
              </a:ext>
            </a:extLst>
          </p:cNvPr>
          <p:cNvSpPr>
            <a:spLocks noGrp="1"/>
          </p:cNvSpPr>
          <p:nvPr>
            <p:ph sz="half" idx="2"/>
          </p:nvPr>
        </p:nvSpPr>
        <p:spPr/>
        <p:txBody>
          <a:bodyPr/>
          <a:lstStyle/>
          <a:p>
            <a:pPr marL="0" indent="0">
              <a:lnSpc>
                <a:spcPct val="107000"/>
              </a:lnSpc>
              <a:spcAft>
                <a:spcPts val="800"/>
              </a:spcAf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Why Footer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To decrease the complexity which was originally there in the header of the homepage we have added a footer section.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Some sections which were there in the homepage header are added here so that user when reaching the end of the webpage thinks that they have left something that can go directly from the footer to that page, which saves the scrolling time.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236066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74D47-4486-4F13-8866-8509365276BB}"/>
              </a:ext>
            </a:extLst>
          </p:cNvPr>
          <p:cNvSpPr>
            <a:spLocks noGrp="1"/>
          </p:cNvSpPr>
          <p:nvPr>
            <p:ph type="title"/>
          </p:nvPr>
        </p:nvSpPr>
        <p:spPr/>
        <p:txBody>
          <a:bodyPr/>
          <a:lstStyle/>
          <a:p>
            <a:pPr algn="ctr"/>
            <a:r>
              <a:rPr lang="en-IN" b="1" dirty="0"/>
              <a:t>CONCLUSION</a:t>
            </a:r>
          </a:p>
        </p:txBody>
      </p:sp>
      <p:sp>
        <p:nvSpPr>
          <p:cNvPr id="3" name="Content Placeholder 2">
            <a:extLst>
              <a:ext uri="{FF2B5EF4-FFF2-40B4-BE49-F238E27FC236}">
                <a16:creationId xmlns:a16="http://schemas.microsoft.com/office/drawing/2014/main" id="{938800BF-3893-484F-A940-5D63A406AF10}"/>
              </a:ext>
            </a:extLst>
          </p:cNvPr>
          <p:cNvSpPr>
            <a:spLocks noGrp="1"/>
          </p:cNvSpPr>
          <p:nvPr>
            <p:ph idx="1"/>
          </p:nvPr>
        </p:nvSpPr>
        <p:spPr>
          <a:xfrm>
            <a:off x="838200" y="2141537"/>
            <a:ext cx="10515600" cy="4351338"/>
          </a:xfrm>
        </p:spPr>
        <p:txBody>
          <a:bodyPr/>
          <a:lstStyle/>
          <a:p>
            <a:pPr marL="0" indent="0" algn="just">
              <a:buNone/>
            </a:pPr>
            <a:r>
              <a:rPr lang="en-IN" sz="3200" dirty="0">
                <a:latin typeface="Times New Roman" panose="02020603050405020304" pitchFamily="18" charset="0"/>
                <a:ea typeface="Calibri" panose="020F0502020204030204" pitchFamily="34" charset="0"/>
                <a:cs typeface="Times New Roman" panose="02020603050405020304" pitchFamily="18" charset="0"/>
              </a:rPr>
              <a:t>I </a:t>
            </a: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completely changed the look and feel of the website by using the FIGMA designing tool while following various designing principles of HCI like usability, light color palette selection for better readability, WIMP model to make it more interactive, removed complex menus and grouped the same functionality in single menus to provide simplicity. </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023459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B029F-7FA2-428F-9B6F-5300CF372B44}"/>
              </a:ext>
            </a:extLst>
          </p:cNvPr>
          <p:cNvSpPr>
            <a:spLocks noGrp="1"/>
          </p:cNvSpPr>
          <p:nvPr>
            <p:ph type="title"/>
          </p:nvPr>
        </p:nvSpPr>
        <p:spPr/>
        <p:txBody>
          <a:bodyPr/>
          <a:lstStyle/>
          <a:p>
            <a:pPr algn="ctr"/>
            <a:r>
              <a:rPr lang="en-IN" b="1" dirty="0"/>
              <a:t>REFERENCES</a:t>
            </a:r>
          </a:p>
        </p:txBody>
      </p:sp>
      <p:sp>
        <p:nvSpPr>
          <p:cNvPr id="3" name="Content Placeholder 2">
            <a:extLst>
              <a:ext uri="{FF2B5EF4-FFF2-40B4-BE49-F238E27FC236}">
                <a16:creationId xmlns:a16="http://schemas.microsoft.com/office/drawing/2014/main" id="{7332689E-02D0-4ABB-9CF9-66F2C05EF918}"/>
              </a:ext>
            </a:extLst>
          </p:cNvPr>
          <p:cNvSpPr>
            <a:spLocks noGrp="1"/>
          </p:cNvSpPr>
          <p:nvPr>
            <p:ph idx="1"/>
          </p:nvPr>
        </p:nvSpPr>
        <p:spPr/>
        <p:txBody>
          <a:bodyPr/>
          <a:lstStyle/>
          <a:p>
            <a:pPr marL="342900" lvl="0" indent="-342900" algn="just">
              <a:lnSpc>
                <a:spcPct val="107000"/>
              </a:lnSpc>
              <a:buFont typeface="+mj-lt"/>
              <a:buAutoNum type="romanUcPeriod"/>
            </a:pPr>
            <a:r>
              <a:rPr lang="en-IN" sz="24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N. Bevan, ―Usability is quality of use,‖ in Proceedings of the 6th International Conference on Human-Computer Interaction, Yokohama, Japan, July 1995.</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romanUcPeriod"/>
            </a:pPr>
            <a:r>
              <a:rPr lang="en-IN" sz="24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A.Dix, J. Finlay, G. D. Abowd, and R. Beale, Human-Computer Interaction, 1993.</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191784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507C58-2CC5-4209-8FDA-AC00BEC19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18219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B1BB-1E94-49D5-9BB1-A78956618E43}"/>
              </a:ext>
            </a:extLst>
          </p:cNvPr>
          <p:cNvSpPr>
            <a:spLocks noGrp="1"/>
          </p:cNvSpPr>
          <p:nvPr>
            <p:ph type="title"/>
          </p:nvPr>
        </p:nvSpPr>
        <p:spPr/>
        <p:txBody>
          <a:bodyPr/>
          <a:lstStyle/>
          <a:p>
            <a:pPr algn="ctr"/>
            <a:r>
              <a:rPr lang="en-IN" b="1" dirty="0"/>
              <a:t>INTRODUCTION</a:t>
            </a:r>
          </a:p>
        </p:txBody>
      </p:sp>
      <p:sp>
        <p:nvSpPr>
          <p:cNvPr id="3" name="Content Placeholder 2">
            <a:extLst>
              <a:ext uri="{FF2B5EF4-FFF2-40B4-BE49-F238E27FC236}">
                <a16:creationId xmlns:a16="http://schemas.microsoft.com/office/drawing/2014/main" id="{6EFBC449-53DB-4409-9CC5-26D70B135930}"/>
              </a:ext>
            </a:extLst>
          </p:cNvPr>
          <p:cNvSpPr>
            <a:spLocks noGrp="1"/>
          </p:cNvSpPr>
          <p:nvPr>
            <p:ph idx="1"/>
          </p:nvPr>
        </p:nvSpPr>
        <p:spPr/>
        <p:txBody>
          <a:bodyPr/>
          <a:lstStyle/>
          <a:p>
            <a:pPr algn="just"/>
            <a:r>
              <a:rPr lang="en-IN" sz="2400" dirty="0">
                <a:effectLst/>
                <a:latin typeface="Times New Roman" panose="02020603050405020304" pitchFamily="18" charset="0"/>
                <a:ea typeface="Calibri" panose="020F0502020204030204" pitchFamily="34" charset="0"/>
                <a:cs typeface="Times New Roman" panose="02020603050405020304" pitchFamily="18" charset="0"/>
              </a:rPr>
              <a:t>We are trying to make the NSUT WEST CAMPUS website to be a proper design that will emerge to be more interactive and usable to its users. </a:t>
            </a:r>
          </a:p>
          <a:p>
            <a:pPr algn="just"/>
            <a:r>
              <a:rPr lang="en-IN" sz="2400" dirty="0">
                <a:effectLst/>
                <a:latin typeface="Times New Roman" panose="02020603050405020304" pitchFamily="18" charset="0"/>
                <a:ea typeface="Calibri" panose="020F0502020204030204" pitchFamily="34" charset="0"/>
                <a:cs typeface="Times New Roman" panose="02020603050405020304" pitchFamily="18" charset="0"/>
              </a:rPr>
              <a:t>Here we are focusing on pages like Home Page, Departments Page, Faculty Page, T&amp;P Page, Location Page, and Footer. </a:t>
            </a:r>
          </a:p>
          <a:p>
            <a:pPr algn="just"/>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 main focus of our enhancement is to improve the usability of our website.</a:t>
            </a:r>
          </a:p>
          <a:p>
            <a:pPr algn="just"/>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By adding features like the color combination of light and dark elements for better visibility and less regression requirement by users.</a:t>
            </a:r>
          </a:p>
          <a:p>
            <a:pPr algn="just"/>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Removing complex buttons and grouping same functionality menus to provide simplicity to users.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80724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942A6-AC1A-4565-8B8B-5BA747D590A5}"/>
              </a:ext>
            </a:extLst>
          </p:cNvPr>
          <p:cNvSpPr>
            <a:spLocks noGrp="1"/>
          </p:cNvSpPr>
          <p:nvPr>
            <p:ph type="title"/>
          </p:nvPr>
        </p:nvSpPr>
        <p:spPr/>
        <p:txBody>
          <a:bodyPr/>
          <a:lstStyle/>
          <a:p>
            <a:pPr algn="ctr"/>
            <a:r>
              <a:rPr lang="en-IN" b="1" dirty="0"/>
              <a:t>TOOLS USED: FIGMA</a:t>
            </a:r>
          </a:p>
        </p:txBody>
      </p:sp>
      <p:sp>
        <p:nvSpPr>
          <p:cNvPr id="3" name="Content Placeholder 2">
            <a:extLst>
              <a:ext uri="{FF2B5EF4-FFF2-40B4-BE49-F238E27FC236}">
                <a16:creationId xmlns:a16="http://schemas.microsoft.com/office/drawing/2014/main" id="{48FD2667-2F95-4965-9C51-5239495A7EE4}"/>
              </a:ext>
            </a:extLst>
          </p:cNvPr>
          <p:cNvSpPr>
            <a:spLocks noGrp="1"/>
          </p:cNvSpPr>
          <p:nvPr>
            <p:ph idx="1"/>
          </p:nvPr>
        </p:nvSpPr>
        <p:spPr>
          <a:xfrm>
            <a:off x="838200" y="1998880"/>
            <a:ext cx="10515600" cy="4351338"/>
          </a:xfrm>
        </p:spPr>
        <p:txBody>
          <a:bodyPr>
            <a:normAutofit/>
          </a:bodyPr>
          <a:lstStyle/>
          <a:p>
            <a:pPr algn="just"/>
            <a:r>
              <a:rPr lang="en-IN" sz="2400" dirty="0">
                <a:effectLst/>
                <a:latin typeface="Times New Roman" panose="02020603050405020304" pitchFamily="18" charset="0"/>
                <a:ea typeface="Calibri" panose="020F0502020204030204" pitchFamily="34" charset="0"/>
              </a:rPr>
              <a:t>Figma is a UI/UX designing tool that is used to give look and feel to the Website and Web Apps </a:t>
            </a:r>
          </a:p>
          <a:p>
            <a:pPr algn="just"/>
            <a:r>
              <a:rPr lang="en-IN" sz="2400" dirty="0">
                <a:effectLst/>
                <a:latin typeface="Times New Roman" panose="02020603050405020304" pitchFamily="18" charset="0"/>
                <a:ea typeface="Calibri" panose="020F0502020204030204" pitchFamily="34" charset="0"/>
              </a:rPr>
              <a:t>It helps in making a blueprint of the website without any prerequisite of development experience.</a:t>
            </a:r>
          </a:p>
          <a:p>
            <a:pPr algn="just"/>
            <a:r>
              <a:rPr lang="en-IN" sz="2400" dirty="0">
                <a:effectLst/>
                <a:latin typeface="Times New Roman" panose="02020603050405020304" pitchFamily="18" charset="0"/>
                <a:ea typeface="Calibri" panose="020F0502020204030204" pitchFamily="34" charset="0"/>
              </a:rPr>
              <a:t> It can run on multiple platforms like macOS, Windows, etc and this tool can be used as a starter to getting into the world of website design. </a:t>
            </a:r>
          </a:p>
          <a:p>
            <a:pPr algn="just"/>
            <a:r>
              <a:rPr lang="en-IN" sz="2400" dirty="0">
                <a:effectLst/>
                <a:latin typeface="Times New Roman" panose="02020603050405020304" pitchFamily="18" charset="0"/>
                <a:ea typeface="Calibri" panose="020F0502020204030204" pitchFamily="34" charset="0"/>
              </a:rPr>
              <a:t>By using this tool users can get an idea about the interactions of the goal website user is trying to design. </a:t>
            </a:r>
            <a:endParaRPr lang="en-IN" sz="2400" dirty="0"/>
          </a:p>
        </p:txBody>
      </p:sp>
    </p:spTree>
    <p:extLst>
      <p:ext uri="{BB962C8B-B14F-4D97-AF65-F5344CB8AC3E}">
        <p14:creationId xmlns:p14="http://schemas.microsoft.com/office/powerpoint/2010/main" val="2948443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A8508-DA72-4813-8A72-79DE1FA80EC2}"/>
              </a:ext>
            </a:extLst>
          </p:cNvPr>
          <p:cNvSpPr>
            <a:spLocks noGrp="1"/>
          </p:cNvSpPr>
          <p:nvPr>
            <p:ph type="title"/>
          </p:nvPr>
        </p:nvSpPr>
        <p:spPr/>
        <p:txBody>
          <a:bodyPr/>
          <a:lstStyle/>
          <a:p>
            <a:pPr algn="ctr"/>
            <a:r>
              <a:rPr lang="en-IN" b="1" dirty="0"/>
              <a:t>HOMEPAGE</a:t>
            </a:r>
          </a:p>
        </p:txBody>
      </p:sp>
      <p:pic>
        <p:nvPicPr>
          <p:cNvPr id="5" name="Content Placeholder 4">
            <a:extLst>
              <a:ext uri="{FF2B5EF4-FFF2-40B4-BE49-F238E27FC236}">
                <a16:creationId xmlns:a16="http://schemas.microsoft.com/office/drawing/2014/main" id="{9C7F10DE-E291-4C74-BB3E-990E40051628}"/>
              </a:ext>
            </a:extLst>
          </p:cNvPr>
          <p:cNvPicPr>
            <a:picLocks noGrp="1" noChangeAspect="1"/>
          </p:cNvPicPr>
          <p:nvPr>
            <p:ph sz="half" idx="1"/>
          </p:nvPr>
        </p:nvPicPr>
        <p:blipFill>
          <a:blip r:embed="rId2"/>
          <a:stretch>
            <a:fillRect/>
          </a:stretch>
        </p:blipFill>
        <p:spPr>
          <a:xfrm>
            <a:off x="449971" y="1825625"/>
            <a:ext cx="5722229" cy="4351337"/>
          </a:xfrm>
          <a:prstGeom prst="rect">
            <a:avLst/>
          </a:prstGeom>
        </p:spPr>
      </p:pic>
      <p:pic>
        <p:nvPicPr>
          <p:cNvPr id="6" name="Content Placeholder 5">
            <a:extLst>
              <a:ext uri="{FF2B5EF4-FFF2-40B4-BE49-F238E27FC236}">
                <a16:creationId xmlns:a16="http://schemas.microsoft.com/office/drawing/2014/main" id="{40C315F6-2560-40AE-9438-40FCD485AEFA}"/>
              </a:ext>
            </a:extLst>
          </p:cNvPr>
          <p:cNvPicPr>
            <a:picLocks noGrp="1" noChangeAspect="1"/>
          </p:cNvPicPr>
          <p:nvPr>
            <p:ph sz="half" idx="2"/>
          </p:nvPr>
        </p:nvPicPr>
        <p:blipFill>
          <a:blip r:embed="rId3"/>
          <a:stretch>
            <a:fillRect/>
          </a:stretch>
        </p:blipFill>
        <p:spPr>
          <a:xfrm>
            <a:off x="6172200" y="1825625"/>
            <a:ext cx="5181600" cy="4351337"/>
          </a:xfrm>
          <a:prstGeom prst="rect">
            <a:avLst/>
          </a:prstGeom>
        </p:spPr>
      </p:pic>
    </p:spTree>
    <p:extLst>
      <p:ext uri="{BB962C8B-B14F-4D97-AF65-F5344CB8AC3E}">
        <p14:creationId xmlns:p14="http://schemas.microsoft.com/office/powerpoint/2010/main" val="1047480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19109-106C-4C85-B510-8337942A5495}"/>
              </a:ext>
            </a:extLst>
          </p:cNvPr>
          <p:cNvSpPr>
            <a:spLocks noGrp="1"/>
          </p:cNvSpPr>
          <p:nvPr>
            <p:ph type="title"/>
          </p:nvPr>
        </p:nvSpPr>
        <p:spPr/>
        <p:txBody>
          <a:bodyPr/>
          <a:lstStyle/>
          <a:p>
            <a:pPr algn="ctr"/>
            <a:r>
              <a:rPr lang="en-IN" b="1" dirty="0"/>
              <a:t>Enhancements in Home Page</a:t>
            </a:r>
          </a:p>
        </p:txBody>
      </p:sp>
      <p:graphicFrame>
        <p:nvGraphicFramePr>
          <p:cNvPr id="4" name="Content Placeholder 3">
            <a:extLst>
              <a:ext uri="{FF2B5EF4-FFF2-40B4-BE49-F238E27FC236}">
                <a16:creationId xmlns:a16="http://schemas.microsoft.com/office/drawing/2014/main" id="{53A304B8-2014-48DF-8F65-B461F85DEE0F}"/>
              </a:ext>
            </a:extLst>
          </p:cNvPr>
          <p:cNvGraphicFramePr>
            <a:graphicFrameLocks noGrp="1"/>
          </p:cNvGraphicFramePr>
          <p:nvPr>
            <p:ph idx="1"/>
            <p:extLst>
              <p:ext uri="{D42A27DB-BD31-4B8C-83A1-F6EECF244321}">
                <p14:modId xmlns:p14="http://schemas.microsoft.com/office/powerpoint/2010/main" val="41571535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C2FD8887-611E-4E8A-A18F-0D596599FBBF}"/>
              </a:ext>
            </a:extLst>
          </p:cNvPr>
          <p:cNvGraphicFramePr/>
          <p:nvPr>
            <p:extLst>
              <p:ext uri="{D42A27DB-BD31-4B8C-83A1-F6EECF244321}">
                <p14:modId xmlns:p14="http://schemas.microsoft.com/office/powerpoint/2010/main" val="3289480997"/>
              </p:ext>
            </p:extLst>
          </p:nvPr>
        </p:nvGraphicFramePr>
        <p:xfrm>
          <a:off x="1366787" y="1786995"/>
          <a:ext cx="8793213"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98917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F4913-FB4E-4FB5-8D6F-A6075B19E365}"/>
              </a:ext>
            </a:extLst>
          </p:cNvPr>
          <p:cNvSpPr>
            <a:spLocks noGrp="1"/>
          </p:cNvSpPr>
          <p:nvPr>
            <p:ph type="title"/>
          </p:nvPr>
        </p:nvSpPr>
        <p:spPr/>
        <p:txBody>
          <a:bodyPr/>
          <a:lstStyle/>
          <a:p>
            <a:pPr algn="ctr"/>
            <a:r>
              <a:rPr lang="en-IN" b="1" dirty="0"/>
              <a:t>DEPARTMENTS</a:t>
            </a:r>
          </a:p>
        </p:txBody>
      </p:sp>
      <p:pic>
        <p:nvPicPr>
          <p:cNvPr id="5" name="Content Placeholder 4">
            <a:extLst>
              <a:ext uri="{FF2B5EF4-FFF2-40B4-BE49-F238E27FC236}">
                <a16:creationId xmlns:a16="http://schemas.microsoft.com/office/drawing/2014/main" id="{CD25245A-5D25-498E-A00C-21BA9FF13E99}"/>
              </a:ext>
            </a:extLst>
          </p:cNvPr>
          <p:cNvPicPr>
            <a:picLocks noGrp="1" noChangeAspect="1"/>
          </p:cNvPicPr>
          <p:nvPr>
            <p:ph sz="half" idx="1"/>
          </p:nvPr>
        </p:nvPicPr>
        <p:blipFill>
          <a:blip r:embed="rId2"/>
          <a:stretch>
            <a:fillRect/>
          </a:stretch>
        </p:blipFill>
        <p:spPr>
          <a:xfrm>
            <a:off x="684195" y="1825625"/>
            <a:ext cx="5616686" cy="4275870"/>
          </a:xfrm>
          <a:prstGeom prst="rect">
            <a:avLst/>
          </a:prstGeom>
        </p:spPr>
      </p:pic>
      <p:pic>
        <p:nvPicPr>
          <p:cNvPr id="6" name="Content Placeholder 5">
            <a:extLst>
              <a:ext uri="{FF2B5EF4-FFF2-40B4-BE49-F238E27FC236}">
                <a16:creationId xmlns:a16="http://schemas.microsoft.com/office/drawing/2014/main" id="{1C115C85-1CE3-446A-B95D-3071886F4F67}"/>
              </a:ext>
            </a:extLst>
          </p:cNvPr>
          <p:cNvPicPr>
            <a:picLocks noGrp="1" noChangeAspect="1"/>
          </p:cNvPicPr>
          <p:nvPr>
            <p:ph sz="half" idx="2"/>
          </p:nvPr>
        </p:nvPicPr>
        <p:blipFill>
          <a:blip r:embed="rId3"/>
          <a:stretch>
            <a:fillRect/>
          </a:stretch>
        </p:blipFill>
        <p:spPr>
          <a:xfrm>
            <a:off x="6301430" y="1825625"/>
            <a:ext cx="4923140" cy="4351338"/>
          </a:xfrm>
          <a:prstGeom prst="rect">
            <a:avLst/>
          </a:prstGeom>
        </p:spPr>
      </p:pic>
    </p:spTree>
    <p:extLst>
      <p:ext uri="{BB962C8B-B14F-4D97-AF65-F5344CB8AC3E}">
        <p14:creationId xmlns:p14="http://schemas.microsoft.com/office/powerpoint/2010/main" val="269020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7FE7F-F065-4980-A923-3515A70F1E27}"/>
              </a:ext>
            </a:extLst>
          </p:cNvPr>
          <p:cNvSpPr>
            <a:spLocks noGrp="1"/>
          </p:cNvSpPr>
          <p:nvPr>
            <p:ph type="title"/>
          </p:nvPr>
        </p:nvSpPr>
        <p:spPr/>
        <p:txBody>
          <a:bodyPr/>
          <a:lstStyle/>
          <a:p>
            <a:pPr algn="ctr"/>
            <a:r>
              <a:rPr lang="en-IN" b="1" dirty="0"/>
              <a:t>Enhancements in Departments Page</a:t>
            </a:r>
          </a:p>
        </p:txBody>
      </p:sp>
      <p:graphicFrame>
        <p:nvGraphicFramePr>
          <p:cNvPr id="4" name="Content Placeholder 3">
            <a:extLst>
              <a:ext uri="{FF2B5EF4-FFF2-40B4-BE49-F238E27FC236}">
                <a16:creationId xmlns:a16="http://schemas.microsoft.com/office/drawing/2014/main" id="{FEEAADB2-48C0-4EEF-B422-ED535A571D10}"/>
              </a:ext>
            </a:extLst>
          </p:cNvPr>
          <p:cNvGraphicFramePr>
            <a:graphicFrameLocks noGrp="1"/>
          </p:cNvGraphicFramePr>
          <p:nvPr>
            <p:ph idx="1"/>
            <p:extLst>
              <p:ext uri="{D42A27DB-BD31-4B8C-83A1-F6EECF244321}">
                <p14:modId xmlns:p14="http://schemas.microsoft.com/office/powerpoint/2010/main" val="32209320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550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0070-FF61-41D4-BA0A-75BAA3F9EF1F}"/>
              </a:ext>
            </a:extLst>
          </p:cNvPr>
          <p:cNvSpPr>
            <a:spLocks noGrp="1"/>
          </p:cNvSpPr>
          <p:nvPr>
            <p:ph type="title"/>
          </p:nvPr>
        </p:nvSpPr>
        <p:spPr/>
        <p:txBody>
          <a:bodyPr/>
          <a:lstStyle/>
          <a:p>
            <a:pPr algn="ctr"/>
            <a:r>
              <a:rPr lang="en-IN" b="1" dirty="0"/>
              <a:t>FACULTY PAGE</a:t>
            </a:r>
          </a:p>
        </p:txBody>
      </p:sp>
      <p:pic>
        <p:nvPicPr>
          <p:cNvPr id="5" name="Content Placeholder 4">
            <a:extLst>
              <a:ext uri="{FF2B5EF4-FFF2-40B4-BE49-F238E27FC236}">
                <a16:creationId xmlns:a16="http://schemas.microsoft.com/office/drawing/2014/main" id="{DDEB52DE-BB10-490B-9489-CBBCDCDC03D7}"/>
              </a:ext>
            </a:extLst>
          </p:cNvPr>
          <p:cNvPicPr>
            <a:picLocks noGrp="1" noChangeAspect="1"/>
          </p:cNvPicPr>
          <p:nvPr>
            <p:ph sz="half" idx="1"/>
          </p:nvPr>
        </p:nvPicPr>
        <p:blipFill>
          <a:blip r:embed="rId2"/>
          <a:stretch>
            <a:fillRect/>
          </a:stretch>
        </p:blipFill>
        <p:spPr>
          <a:xfrm>
            <a:off x="87429" y="1905802"/>
            <a:ext cx="6002657" cy="4398745"/>
          </a:xfrm>
          <a:prstGeom prst="rect">
            <a:avLst/>
          </a:prstGeom>
        </p:spPr>
      </p:pic>
      <p:pic>
        <p:nvPicPr>
          <p:cNvPr id="6" name="Content Placeholder 5">
            <a:extLst>
              <a:ext uri="{FF2B5EF4-FFF2-40B4-BE49-F238E27FC236}">
                <a16:creationId xmlns:a16="http://schemas.microsoft.com/office/drawing/2014/main" id="{07767A87-D669-480E-AEBD-A3EB32EDC4CD}"/>
              </a:ext>
            </a:extLst>
          </p:cNvPr>
          <p:cNvPicPr>
            <a:picLocks noGrp="1" noChangeAspect="1"/>
          </p:cNvPicPr>
          <p:nvPr>
            <p:ph sz="half" idx="2"/>
          </p:nvPr>
        </p:nvPicPr>
        <p:blipFill>
          <a:blip r:embed="rId3"/>
          <a:stretch>
            <a:fillRect/>
          </a:stretch>
        </p:blipFill>
        <p:spPr>
          <a:xfrm>
            <a:off x="6172200" y="2526427"/>
            <a:ext cx="5181600" cy="2949733"/>
          </a:xfrm>
          <a:prstGeom prst="rect">
            <a:avLst/>
          </a:prstGeom>
        </p:spPr>
      </p:pic>
    </p:spTree>
    <p:extLst>
      <p:ext uri="{BB962C8B-B14F-4D97-AF65-F5344CB8AC3E}">
        <p14:creationId xmlns:p14="http://schemas.microsoft.com/office/powerpoint/2010/main" val="3706389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336C5-B959-4F10-BE10-8B5E0A5C24B5}"/>
              </a:ext>
            </a:extLst>
          </p:cNvPr>
          <p:cNvSpPr>
            <a:spLocks noGrp="1"/>
          </p:cNvSpPr>
          <p:nvPr>
            <p:ph type="title"/>
          </p:nvPr>
        </p:nvSpPr>
        <p:spPr/>
        <p:txBody>
          <a:bodyPr/>
          <a:lstStyle/>
          <a:p>
            <a:pPr algn="ctr"/>
            <a:r>
              <a:rPr lang="en-IN" b="1" dirty="0"/>
              <a:t>Enhancements in Faculty Page</a:t>
            </a:r>
          </a:p>
        </p:txBody>
      </p:sp>
      <p:graphicFrame>
        <p:nvGraphicFramePr>
          <p:cNvPr id="4" name="Content Placeholder 3">
            <a:extLst>
              <a:ext uri="{FF2B5EF4-FFF2-40B4-BE49-F238E27FC236}">
                <a16:creationId xmlns:a16="http://schemas.microsoft.com/office/drawing/2014/main" id="{CD0898CB-BBBD-454B-95D5-CBE4F2EFA31E}"/>
              </a:ext>
            </a:extLst>
          </p:cNvPr>
          <p:cNvGraphicFramePr>
            <a:graphicFrameLocks noGrp="1"/>
          </p:cNvGraphicFramePr>
          <p:nvPr>
            <p:ph idx="1"/>
            <p:extLst>
              <p:ext uri="{D42A27DB-BD31-4B8C-83A1-F6EECF244321}">
                <p14:modId xmlns:p14="http://schemas.microsoft.com/office/powerpoint/2010/main" val="21516338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971645"/>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TotalTime>
  <Words>684</Words>
  <Application>Microsoft Office PowerPoint</Application>
  <PresentationFormat>Widescreen</PresentationFormat>
  <Paragraphs>49</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Black</vt:lpstr>
      <vt:lpstr>Calibri</vt:lpstr>
      <vt:lpstr>Calibri Light</vt:lpstr>
      <vt:lpstr>Symbol</vt:lpstr>
      <vt:lpstr>Times New Roman</vt:lpstr>
      <vt:lpstr>Office Theme</vt:lpstr>
      <vt:lpstr>NSUT WEST CAMPUS</vt:lpstr>
      <vt:lpstr>INTRODUCTION</vt:lpstr>
      <vt:lpstr>TOOLS USED: FIGMA</vt:lpstr>
      <vt:lpstr>HOMEPAGE</vt:lpstr>
      <vt:lpstr>Enhancements in Home Page</vt:lpstr>
      <vt:lpstr>DEPARTMENTS</vt:lpstr>
      <vt:lpstr>Enhancements in Departments Page</vt:lpstr>
      <vt:lpstr>FACULTY PAGE</vt:lpstr>
      <vt:lpstr>Enhancements in Faculty Page</vt:lpstr>
      <vt:lpstr>T&amp;P PAGE</vt:lpstr>
      <vt:lpstr>Enhancements in T&amp;P Page</vt:lpstr>
      <vt:lpstr>HOW TO REACH PAGE?</vt:lpstr>
      <vt:lpstr>Enhancements in How to Reach Page?</vt:lpstr>
      <vt:lpstr>FUTURE SCOPE: ADDITIONAL FOOTER PAGE</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NSUT WEST CAMPUS</dc:title>
  <dc:creator>Lakshay Piplani</dc:creator>
  <cp:lastModifiedBy>Lakshay Piplani</cp:lastModifiedBy>
  <cp:revision>3</cp:revision>
  <dcterms:created xsi:type="dcterms:W3CDTF">2022-04-12T13:42:37Z</dcterms:created>
  <dcterms:modified xsi:type="dcterms:W3CDTF">2022-06-30T20:32:22Z</dcterms:modified>
</cp:coreProperties>
</file>